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318" r:id="rId2"/>
    <p:sldId id="319" r:id="rId3"/>
    <p:sldId id="332" r:id="rId4"/>
    <p:sldId id="333" r:id="rId5"/>
    <p:sldId id="334" r:id="rId6"/>
    <p:sldId id="335" r:id="rId7"/>
    <p:sldId id="336" r:id="rId8"/>
    <p:sldId id="337" r:id="rId9"/>
    <p:sldId id="320" r:id="rId10"/>
    <p:sldId id="338" r:id="rId11"/>
    <p:sldId id="339" r:id="rId12"/>
    <p:sldId id="321" r:id="rId13"/>
    <p:sldId id="323" r:id="rId14"/>
    <p:sldId id="331" r:id="rId15"/>
    <p:sldId id="340" r:id="rId16"/>
    <p:sldId id="324" r:id="rId17"/>
    <p:sldId id="341" r:id="rId18"/>
    <p:sldId id="342" r:id="rId19"/>
    <p:sldId id="343" r:id="rId20"/>
    <p:sldId id="344" r:id="rId21"/>
    <p:sldId id="345" r:id="rId22"/>
    <p:sldId id="346" r:id="rId23"/>
    <p:sldId id="378" r:id="rId24"/>
    <p:sldId id="379" r:id="rId25"/>
    <p:sldId id="380" r:id="rId26"/>
    <p:sldId id="381" r:id="rId27"/>
    <p:sldId id="325" r:id="rId28"/>
    <p:sldId id="347" r:id="rId29"/>
    <p:sldId id="348" r:id="rId30"/>
    <p:sldId id="349" r:id="rId31"/>
    <p:sldId id="326" r:id="rId32"/>
    <p:sldId id="353" r:id="rId33"/>
    <p:sldId id="352" r:id="rId34"/>
    <p:sldId id="351" r:id="rId35"/>
    <p:sldId id="350" r:id="rId36"/>
    <p:sldId id="327" r:id="rId37"/>
    <p:sldId id="365" r:id="rId38"/>
    <p:sldId id="364" r:id="rId39"/>
    <p:sldId id="366" r:id="rId40"/>
    <p:sldId id="354" r:id="rId41"/>
    <p:sldId id="367" r:id="rId42"/>
    <p:sldId id="368" r:id="rId43"/>
    <p:sldId id="356" r:id="rId44"/>
    <p:sldId id="371" r:id="rId45"/>
    <p:sldId id="370" r:id="rId46"/>
    <p:sldId id="372" r:id="rId47"/>
    <p:sldId id="369" r:id="rId48"/>
    <p:sldId id="328" r:id="rId49"/>
    <p:sldId id="373" r:id="rId50"/>
    <p:sldId id="375" r:id="rId51"/>
    <p:sldId id="376" r:id="rId52"/>
    <p:sldId id="329" r:id="rId53"/>
    <p:sldId id="330" r:id="rId54"/>
    <p:sldId id="37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BE45"/>
    <a:srgbClr val="202E3B"/>
    <a:srgbClr val="7F7F7F"/>
    <a:srgbClr val="0083E3"/>
    <a:srgbClr val="D63A36"/>
    <a:srgbClr val="C5322E"/>
    <a:srgbClr val="AE2724"/>
    <a:srgbClr val="CBA723"/>
    <a:srgbClr val="3B556D"/>
    <a:srgbClr val="25AD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67862E-CA7A-4196-89AE-BB81BCA0BF73}" v="90" dt="2023-09-11T13:17:13.1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374" autoAdjust="0"/>
  </p:normalViewPr>
  <p:slideViewPr>
    <p:cSldViewPr snapToGrid="0">
      <p:cViewPr varScale="1">
        <p:scale>
          <a:sx n="114" d="100"/>
          <a:sy n="114" d="100"/>
        </p:scale>
        <p:origin x="15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yler J. Samples" userId="ed2af4a3-82ab-4707-818b-fd44d5f25315" providerId="ADAL" clId="{4F67862E-CA7A-4196-89AE-BB81BCA0BF73}"/>
    <pc:docChg chg="undo custSel addSld delSld modSld">
      <pc:chgData name="Schyler J. Samples" userId="ed2af4a3-82ab-4707-818b-fd44d5f25315" providerId="ADAL" clId="{4F67862E-CA7A-4196-89AE-BB81BCA0BF73}" dt="2023-09-11T13:17:41.707" v="226" actId="207"/>
      <pc:docMkLst>
        <pc:docMk/>
      </pc:docMkLst>
      <pc:sldChg chg="modSp mod">
        <pc:chgData name="Schyler J. Samples" userId="ed2af4a3-82ab-4707-818b-fd44d5f25315" providerId="ADAL" clId="{4F67862E-CA7A-4196-89AE-BB81BCA0BF73}" dt="2023-08-28T19:11:09.865" v="4" actId="1076"/>
        <pc:sldMkLst>
          <pc:docMk/>
          <pc:sldMk cId="2705649873" sldId="324"/>
        </pc:sldMkLst>
        <pc:picChg chg="mod">
          <ac:chgData name="Schyler J. Samples" userId="ed2af4a3-82ab-4707-818b-fd44d5f25315" providerId="ADAL" clId="{4F67862E-CA7A-4196-89AE-BB81BCA0BF73}" dt="2023-08-28T19:11:09.865" v="4" actId="1076"/>
          <ac:picMkLst>
            <pc:docMk/>
            <pc:sldMk cId="2705649873" sldId="324"/>
            <ac:picMk id="15" creationId="{61728A6D-79AC-92B5-B9EC-3D0754C2966B}"/>
          </ac:picMkLst>
        </pc:picChg>
      </pc:sldChg>
      <pc:sldChg chg="modSp mod">
        <pc:chgData name="Schyler J. Samples" userId="ed2af4a3-82ab-4707-818b-fd44d5f25315" providerId="ADAL" clId="{4F67862E-CA7A-4196-89AE-BB81BCA0BF73}" dt="2023-08-28T19:22:36.335" v="136" actId="1076"/>
        <pc:sldMkLst>
          <pc:docMk/>
          <pc:sldMk cId="2282149461" sldId="325"/>
        </pc:sldMkLst>
        <pc:grpChg chg="mod">
          <ac:chgData name="Schyler J. Samples" userId="ed2af4a3-82ab-4707-818b-fd44d5f25315" providerId="ADAL" clId="{4F67862E-CA7A-4196-89AE-BB81BCA0BF73}" dt="2023-08-28T19:22:36.335" v="136" actId="1076"/>
          <ac:grpSpMkLst>
            <pc:docMk/>
            <pc:sldMk cId="2282149461" sldId="325"/>
            <ac:grpSpMk id="13" creationId="{D9C14957-CE57-443B-5B2B-30783A2BBF57}"/>
          </ac:grpSpMkLst>
        </pc:grpChg>
      </pc:sldChg>
      <pc:sldChg chg="addSp modSp mod modAnim">
        <pc:chgData name="Schyler J. Samples" userId="ed2af4a3-82ab-4707-818b-fd44d5f25315" providerId="ADAL" clId="{4F67862E-CA7A-4196-89AE-BB81BCA0BF73}" dt="2023-08-28T19:13:21.917" v="40"/>
        <pc:sldMkLst>
          <pc:docMk/>
          <pc:sldMk cId="753674472" sldId="326"/>
        </pc:sldMkLst>
        <pc:picChg chg="add mod">
          <ac:chgData name="Schyler J. Samples" userId="ed2af4a3-82ab-4707-818b-fd44d5f25315" providerId="ADAL" clId="{4F67862E-CA7A-4196-89AE-BB81BCA0BF73}" dt="2023-08-28T19:12:54.855" v="33" actId="207"/>
          <ac:picMkLst>
            <pc:docMk/>
            <pc:sldMk cId="753674472" sldId="326"/>
            <ac:picMk id="5" creationId="{D9888431-4697-67F7-0BCC-93C280AA700E}"/>
          </ac:picMkLst>
        </pc:picChg>
      </pc:sldChg>
      <pc:sldChg chg="modSp mod">
        <pc:chgData name="Schyler J. Samples" userId="ed2af4a3-82ab-4707-818b-fd44d5f25315" providerId="ADAL" clId="{4F67862E-CA7A-4196-89AE-BB81BCA0BF73}" dt="2023-08-28T19:13:40.779" v="46" actId="1076"/>
        <pc:sldMkLst>
          <pc:docMk/>
          <pc:sldMk cId="2668394612" sldId="327"/>
        </pc:sldMkLst>
        <pc:picChg chg="mod">
          <ac:chgData name="Schyler J. Samples" userId="ed2af4a3-82ab-4707-818b-fd44d5f25315" providerId="ADAL" clId="{4F67862E-CA7A-4196-89AE-BB81BCA0BF73}" dt="2023-08-28T19:13:40.779" v="46" actId="1076"/>
          <ac:picMkLst>
            <pc:docMk/>
            <pc:sldMk cId="2668394612" sldId="327"/>
            <ac:picMk id="18" creationId="{EEE47D07-C571-CB6D-FFA8-C3D652388F71}"/>
          </ac:picMkLst>
        </pc:picChg>
      </pc:sldChg>
      <pc:sldChg chg="modSp mod">
        <pc:chgData name="Schyler J. Samples" userId="ed2af4a3-82ab-4707-818b-fd44d5f25315" providerId="ADAL" clId="{4F67862E-CA7A-4196-89AE-BB81BCA0BF73}" dt="2023-08-28T19:15:35.104" v="94" actId="1076"/>
        <pc:sldMkLst>
          <pc:docMk/>
          <pc:sldMk cId="1144523916" sldId="328"/>
        </pc:sldMkLst>
        <pc:spChg chg="mod">
          <ac:chgData name="Schyler J. Samples" userId="ed2af4a3-82ab-4707-818b-fd44d5f25315" providerId="ADAL" clId="{4F67862E-CA7A-4196-89AE-BB81BCA0BF73}" dt="2023-08-28T19:15:32.232" v="93" actId="1076"/>
          <ac:spMkLst>
            <pc:docMk/>
            <pc:sldMk cId="1144523916" sldId="328"/>
            <ac:spMk id="2" creationId="{EAE09AA3-25A9-FAB5-953A-AA4342D16952}"/>
          </ac:spMkLst>
        </pc:spChg>
        <pc:grpChg chg="mod">
          <ac:chgData name="Schyler J. Samples" userId="ed2af4a3-82ab-4707-818b-fd44d5f25315" providerId="ADAL" clId="{4F67862E-CA7A-4196-89AE-BB81BCA0BF73}" dt="2023-08-28T19:15:35.104" v="94" actId="1076"/>
          <ac:grpSpMkLst>
            <pc:docMk/>
            <pc:sldMk cId="1144523916" sldId="328"/>
            <ac:grpSpMk id="13" creationId="{ACCA3331-016B-2F1D-B51C-8B8D2DF0E33E}"/>
          </ac:grpSpMkLst>
        </pc:grpChg>
      </pc:sldChg>
      <pc:sldChg chg="modSp mod">
        <pc:chgData name="Schyler J. Samples" userId="ed2af4a3-82ab-4707-818b-fd44d5f25315" providerId="ADAL" clId="{4F67862E-CA7A-4196-89AE-BB81BCA0BF73}" dt="2023-08-28T19:16:57.984" v="117" actId="1076"/>
        <pc:sldMkLst>
          <pc:docMk/>
          <pc:sldMk cId="169907750" sldId="329"/>
        </pc:sldMkLst>
        <pc:spChg chg="mod">
          <ac:chgData name="Schyler J. Samples" userId="ed2af4a3-82ab-4707-818b-fd44d5f25315" providerId="ADAL" clId="{4F67862E-CA7A-4196-89AE-BB81BCA0BF73}" dt="2023-08-28T19:16:57.984" v="117" actId="1076"/>
          <ac:spMkLst>
            <pc:docMk/>
            <pc:sldMk cId="169907750" sldId="329"/>
            <ac:spMk id="13" creationId="{B76BAC68-08C5-3373-107B-E3BE02CFE739}"/>
          </ac:spMkLst>
        </pc:spChg>
      </pc:sldChg>
      <pc:sldChg chg="modSp mod">
        <pc:chgData name="Schyler J. Samples" userId="ed2af4a3-82ab-4707-818b-fd44d5f25315" providerId="ADAL" clId="{4F67862E-CA7A-4196-89AE-BB81BCA0BF73}" dt="2023-08-28T19:17:18.365" v="120" actId="34135"/>
        <pc:sldMkLst>
          <pc:docMk/>
          <pc:sldMk cId="722762908" sldId="336"/>
        </pc:sldMkLst>
        <pc:picChg chg="mod">
          <ac:chgData name="Schyler J. Samples" userId="ed2af4a3-82ab-4707-818b-fd44d5f25315" providerId="ADAL" clId="{4F67862E-CA7A-4196-89AE-BB81BCA0BF73}" dt="2023-08-28T19:17:18.365" v="120" actId="34135"/>
          <ac:picMkLst>
            <pc:docMk/>
            <pc:sldMk cId="722762908" sldId="336"/>
            <ac:picMk id="6" creationId="{575BB0F6-E888-E176-0095-0D2905D19B41}"/>
          </ac:picMkLst>
        </pc:picChg>
      </pc:sldChg>
      <pc:sldChg chg="modSp mod">
        <pc:chgData name="Schyler J. Samples" userId="ed2af4a3-82ab-4707-818b-fd44d5f25315" providerId="ADAL" clId="{4F67862E-CA7A-4196-89AE-BB81BCA0BF73}" dt="2023-08-28T19:10:22.020" v="0"/>
        <pc:sldMkLst>
          <pc:docMk/>
          <pc:sldMk cId="428775910" sldId="338"/>
        </pc:sldMkLst>
        <pc:spChg chg="mod">
          <ac:chgData name="Schyler J. Samples" userId="ed2af4a3-82ab-4707-818b-fd44d5f25315" providerId="ADAL" clId="{4F67862E-CA7A-4196-89AE-BB81BCA0BF73}" dt="2023-08-28T19:10:22.020" v="0"/>
          <ac:spMkLst>
            <pc:docMk/>
            <pc:sldMk cId="428775910" sldId="338"/>
            <ac:spMk id="2" creationId="{EAE09AA3-25A9-FAB5-953A-AA4342D16952}"/>
          </ac:spMkLst>
        </pc:spChg>
      </pc:sldChg>
      <pc:sldChg chg="modSp mod">
        <pc:chgData name="Schyler J. Samples" userId="ed2af4a3-82ab-4707-818b-fd44d5f25315" providerId="ADAL" clId="{4F67862E-CA7A-4196-89AE-BB81BCA0BF73}" dt="2023-08-28T19:10:23.818" v="1"/>
        <pc:sldMkLst>
          <pc:docMk/>
          <pc:sldMk cId="1679175571" sldId="339"/>
        </pc:sldMkLst>
        <pc:spChg chg="mod">
          <ac:chgData name="Schyler J. Samples" userId="ed2af4a3-82ab-4707-818b-fd44d5f25315" providerId="ADAL" clId="{4F67862E-CA7A-4196-89AE-BB81BCA0BF73}" dt="2023-08-28T19:10:23.818" v="1"/>
          <ac:spMkLst>
            <pc:docMk/>
            <pc:sldMk cId="1679175571" sldId="339"/>
            <ac:spMk id="2" creationId="{EAE09AA3-25A9-FAB5-953A-AA4342D16952}"/>
          </ac:spMkLst>
        </pc:spChg>
      </pc:sldChg>
      <pc:sldChg chg="modTransition modAnim">
        <pc:chgData name="Schyler J. Samples" userId="ed2af4a3-82ab-4707-818b-fd44d5f25315" providerId="ADAL" clId="{4F67862E-CA7A-4196-89AE-BB81BCA0BF73}" dt="2023-08-28T19:18:39.782" v="125"/>
        <pc:sldMkLst>
          <pc:docMk/>
          <pc:sldMk cId="3602020766" sldId="340"/>
        </pc:sldMkLst>
      </pc:sldChg>
      <pc:sldChg chg="addSp delSp modSp mod modTransition delAnim modAnim">
        <pc:chgData name="Schyler J. Samples" userId="ed2af4a3-82ab-4707-818b-fd44d5f25315" providerId="ADAL" clId="{4F67862E-CA7A-4196-89AE-BB81BCA0BF73}" dt="2023-08-28T19:18:48.665" v="126"/>
        <pc:sldMkLst>
          <pc:docMk/>
          <pc:sldMk cId="431227021" sldId="341"/>
        </pc:sldMkLst>
        <pc:picChg chg="add mod">
          <ac:chgData name="Schyler J. Samples" userId="ed2af4a3-82ab-4707-818b-fd44d5f25315" providerId="ADAL" clId="{4F67862E-CA7A-4196-89AE-BB81BCA0BF73}" dt="2023-08-28T19:11:16.331" v="6"/>
          <ac:picMkLst>
            <pc:docMk/>
            <pc:sldMk cId="431227021" sldId="341"/>
            <ac:picMk id="5" creationId="{A833DF76-EBCA-00A4-0B74-F088E21E85BC}"/>
          </ac:picMkLst>
        </pc:picChg>
        <pc:picChg chg="del">
          <ac:chgData name="Schyler J. Samples" userId="ed2af4a3-82ab-4707-818b-fd44d5f25315" providerId="ADAL" clId="{4F67862E-CA7A-4196-89AE-BB81BCA0BF73}" dt="2023-08-28T19:11:16.158" v="5" actId="478"/>
          <ac:picMkLst>
            <pc:docMk/>
            <pc:sldMk cId="431227021" sldId="341"/>
            <ac:picMk id="15" creationId="{61728A6D-79AC-92B5-B9EC-3D0754C2966B}"/>
          </ac:picMkLst>
        </pc:picChg>
      </pc:sldChg>
      <pc:sldChg chg="addSp delSp modSp mod modTransition delAnim modAnim">
        <pc:chgData name="Schyler J. Samples" userId="ed2af4a3-82ab-4707-818b-fd44d5f25315" providerId="ADAL" clId="{4F67862E-CA7A-4196-89AE-BB81BCA0BF73}" dt="2023-08-28T19:18:48.665" v="126"/>
        <pc:sldMkLst>
          <pc:docMk/>
          <pc:sldMk cId="1798262956" sldId="342"/>
        </pc:sldMkLst>
        <pc:picChg chg="add mod">
          <ac:chgData name="Schyler J. Samples" userId="ed2af4a3-82ab-4707-818b-fd44d5f25315" providerId="ADAL" clId="{4F67862E-CA7A-4196-89AE-BB81BCA0BF73}" dt="2023-08-28T19:11:22.532" v="9"/>
          <ac:picMkLst>
            <pc:docMk/>
            <pc:sldMk cId="1798262956" sldId="342"/>
            <ac:picMk id="5" creationId="{C8CB1F61-5A8F-D3C4-3C46-E94C3BFBBE2A}"/>
          </ac:picMkLst>
        </pc:picChg>
        <pc:picChg chg="del">
          <ac:chgData name="Schyler J. Samples" userId="ed2af4a3-82ab-4707-818b-fd44d5f25315" providerId="ADAL" clId="{4F67862E-CA7A-4196-89AE-BB81BCA0BF73}" dt="2023-08-28T19:11:22.286" v="8" actId="478"/>
          <ac:picMkLst>
            <pc:docMk/>
            <pc:sldMk cId="1798262956" sldId="342"/>
            <ac:picMk id="15" creationId="{61728A6D-79AC-92B5-B9EC-3D0754C2966B}"/>
          </ac:picMkLst>
        </pc:picChg>
      </pc:sldChg>
      <pc:sldChg chg="addSp delSp modSp mod modTransition delAnim">
        <pc:chgData name="Schyler J. Samples" userId="ed2af4a3-82ab-4707-818b-fd44d5f25315" providerId="ADAL" clId="{4F67862E-CA7A-4196-89AE-BB81BCA0BF73}" dt="2023-08-28T19:18:48.665" v="126"/>
        <pc:sldMkLst>
          <pc:docMk/>
          <pc:sldMk cId="3777854063" sldId="343"/>
        </pc:sldMkLst>
        <pc:picChg chg="add mod">
          <ac:chgData name="Schyler J. Samples" userId="ed2af4a3-82ab-4707-818b-fd44d5f25315" providerId="ADAL" clId="{4F67862E-CA7A-4196-89AE-BB81BCA0BF73}" dt="2023-08-28T19:11:28.163" v="12"/>
          <ac:picMkLst>
            <pc:docMk/>
            <pc:sldMk cId="3777854063" sldId="343"/>
            <ac:picMk id="5" creationId="{C6DA88C2-EAC7-7695-C317-F698184E3E4B}"/>
          </ac:picMkLst>
        </pc:picChg>
        <pc:picChg chg="del">
          <ac:chgData name="Schyler J. Samples" userId="ed2af4a3-82ab-4707-818b-fd44d5f25315" providerId="ADAL" clId="{4F67862E-CA7A-4196-89AE-BB81BCA0BF73}" dt="2023-08-28T19:11:28.040" v="11" actId="478"/>
          <ac:picMkLst>
            <pc:docMk/>
            <pc:sldMk cId="3777854063" sldId="343"/>
            <ac:picMk id="15" creationId="{61728A6D-79AC-92B5-B9EC-3D0754C2966B}"/>
          </ac:picMkLst>
        </pc:picChg>
      </pc:sldChg>
      <pc:sldChg chg="addSp delSp modSp mod modTransition delAnim">
        <pc:chgData name="Schyler J. Samples" userId="ed2af4a3-82ab-4707-818b-fd44d5f25315" providerId="ADAL" clId="{4F67862E-CA7A-4196-89AE-BB81BCA0BF73}" dt="2023-08-28T19:18:48.665" v="126"/>
        <pc:sldMkLst>
          <pc:docMk/>
          <pc:sldMk cId="3799679701" sldId="344"/>
        </pc:sldMkLst>
        <pc:picChg chg="add mod">
          <ac:chgData name="Schyler J. Samples" userId="ed2af4a3-82ab-4707-818b-fd44d5f25315" providerId="ADAL" clId="{4F67862E-CA7A-4196-89AE-BB81BCA0BF73}" dt="2023-08-28T19:11:31.273" v="14"/>
          <ac:picMkLst>
            <pc:docMk/>
            <pc:sldMk cId="3799679701" sldId="344"/>
            <ac:picMk id="5" creationId="{89B7222D-71C8-E869-1109-CBD638028346}"/>
          </ac:picMkLst>
        </pc:picChg>
        <pc:picChg chg="del">
          <ac:chgData name="Schyler J. Samples" userId="ed2af4a3-82ab-4707-818b-fd44d5f25315" providerId="ADAL" clId="{4F67862E-CA7A-4196-89AE-BB81BCA0BF73}" dt="2023-08-28T19:11:31.097" v="13" actId="478"/>
          <ac:picMkLst>
            <pc:docMk/>
            <pc:sldMk cId="3799679701" sldId="344"/>
            <ac:picMk id="15" creationId="{61728A6D-79AC-92B5-B9EC-3D0754C2966B}"/>
          </ac:picMkLst>
        </pc:picChg>
      </pc:sldChg>
      <pc:sldChg chg="addSp delSp modSp mod modTransition delAnim">
        <pc:chgData name="Schyler J. Samples" userId="ed2af4a3-82ab-4707-818b-fd44d5f25315" providerId="ADAL" clId="{4F67862E-CA7A-4196-89AE-BB81BCA0BF73}" dt="2023-08-28T19:18:48.665" v="126"/>
        <pc:sldMkLst>
          <pc:docMk/>
          <pc:sldMk cId="814402999" sldId="345"/>
        </pc:sldMkLst>
        <pc:picChg chg="add mod">
          <ac:chgData name="Schyler J. Samples" userId="ed2af4a3-82ab-4707-818b-fd44d5f25315" providerId="ADAL" clId="{4F67862E-CA7A-4196-89AE-BB81BCA0BF73}" dt="2023-08-28T19:11:34.778" v="17"/>
          <ac:picMkLst>
            <pc:docMk/>
            <pc:sldMk cId="814402999" sldId="345"/>
            <ac:picMk id="4" creationId="{28D9FD4D-89A6-47A9-0ED9-66AF07D838B6}"/>
          </ac:picMkLst>
        </pc:picChg>
        <pc:picChg chg="del mod">
          <ac:chgData name="Schyler J. Samples" userId="ed2af4a3-82ab-4707-818b-fd44d5f25315" providerId="ADAL" clId="{4F67862E-CA7A-4196-89AE-BB81BCA0BF73}" dt="2023-08-28T19:11:34.680" v="16" actId="478"/>
          <ac:picMkLst>
            <pc:docMk/>
            <pc:sldMk cId="814402999" sldId="345"/>
            <ac:picMk id="15" creationId="{61728A6D-79AC-92B5-B9EC-3D0754C2966B}"/>
          </ac:picMkLst>
        </pc:picChg>
      </pc:sldChg>
      <pc:sldChg chg="addSp delSp modSp mod modTransition delAnim">
        <pc:chgData name="Schyler J. Samples" userId="ed2af4a3-82ab-4707-818b-fd44d5f25315" providerId="ADAL" clId="{4F67862E-CA7A-4196-89AE-BB81BCA0BF73}" dt="2023-08-28T19:18:48.665" v="126"/>
        <pc:sldMkLst>
          <pc:docMk/>
          <pc:sldMk cId="2029264663" sldId="346"/>
        </pc:sldMkLst>
        <pc:picChg chg="add mod">
          <ac:chgData name="Schyler J. Samples" userId="ed2af4a3-82ab-4707-818b-fd44d5f25315" providerId="ADAL" clId="{4F67862E-CA7A-4196-89AE-BB81BCA0BF73}" dt="2023-08-28T19:18:29.779" v="124"/>
          <ac:picMkLst>
            <pc:docMk/>
            <pc:sldMk cId="2029264663" sldId="346"/>
            <ac:picMk id="5" creationId="{D7D8588E-F182-B6C0-FFBA-0F659554258A}"/>
          </ac:picMkLst>
        </pc:picChg>
        <pc:picChg chg="del">
          <ac:chgData name="Schyler J. Samples" userId="ed2af4a3-82ab-4707-818b-fd44d5f25315" providerId="ADAL" clId="{4F67862E-CA7A-4196-89AE-BB81BCA0BF73}" dt="2023-08-28T19:18:29.638" v="123" actId="478"/>
          <ac:picMkLst>
            <pc:docMk/>
            <pc:sldMk cId="2029264663" sldId="346"/>
            <ac:picMk id="15" creationId="{61728A6D-79AC-92B5-B9EC-3D0754C2966B}"/>
          </ac:picMkLst>
        </pc:picChg>
      </pc:sldChg>
      <pc:sldChg chg="addSp delSp modSp mod modTransition modAnim">
        <pc:chgData name="Schyler J. Samples" userId="ed2af4a3-82ab-4707-818b-fd44d5f25315" providerId="ADAL" clId="{4F67862E-CA7A-4196-89AE-BB81BCA0BF73}" dt="2023-08-28T19:22:52.197" v="141" actId="1076"/>
        <pc:sldMkLst>
          <pc:docMk/>
          <pc:sldMk cId="2017711364" sldId="347"/>
        </pc:sldMkLst>
        <pc:spChg chg="mod">
          <ac:chgData name="Schyler J. Samples" userId="ed2af4a3-82ab-4707-818b-fd44d5f25315" providerId="ADAL" clId="{4F67862E-CA7A-4196-89AE-BB81BCA0BF73}" dt="2023-08-28T19:22:41.713" v="138"/>
          <ac:spMkLst>
            <pc:docMk/>
            <pc:sldMk cId="2017711364" sldId="347"/>
            <ac:spMk id="5" creationId="{6EBE5231-8C85-A698-0204-26B98A88F40C}"/>
          </ac:spMkLst>
        </pc:spChg>
        <pc:spChg chg="mod">
          <ac:chgData name="Schyler J. Samples" userId="ed2af4a3-82ab-4707-818b-fd44d5f25315" providerId="ADAL" clId="{4F67862E-CA7A-4196-89AE-BB81BCA0BF73}" dt="2023-08-28T19:22:41.713" v="138"/>
          <ac:spMkLst>
            <pc:docMk/>
            <pc:sldMk cId="2017711364" sldId="347"/>
            <ac:spMk id="10" creationId="{65E50DCC-D2F0-CA76-5CB9-C8421899E221}"/>
          </ac:spMkLst>
        </pc:spChg>
        <pc:grpChg chg="add del mod">
          <ac:chgData name="Schyler J. Samples" userId="ed2af4a3-82ab-4707-818b-fd44d5f25315" providerId="ADAL" clId="{4F67862E-CA7A-4196-89AE-BB81BCA0BF73}" dt="2023-08-28T19:22:46.823" v="139"/>
          <ac:grpSpMkLst>
            <pc:docMk/>
            <pc:sldMk cId="2017711364" sldId="347"/>
            <ac:grpSpMk id="4" creationId="{F12AB0FB-370F-DDB7-080F-19907323AF12}"/>
          </ac:grpSpMkLst>
        </pc:grpChg>
        <pc:grpChg chg="add del mod">
          <ac:chgData name="Schyler J. Samples" userId="ed2af4a3-82ab-4707-818b-fd44d5f25315" providerId="ADAL" clId="{4F67862E-CA7A-4196-89AE-BB81BCA0BF73}" dt="2023-08-28T19:22:52.197" v="141" actId="1076"/>
          <ac:grpSpMkLst>
            <pc:docMk/>
            <pc:sldMk cId="2017711364" sldId="347"/>
            <ac:grpSpMk id="13" creationId="{D9C14957-CE57-443B-5B2B-30783A2BBF57}"/>
          </ac:grpSpMkLst>
        </pc:grpChg>
      </pc:sldChg>
      <pc:sldChg chg="addSp delSp modSp mod modTransition delAnim modAnim">
        <pc:chgData name="Schyler J. Samples" userId="ed2af4a3-82ab-4707-818b-fd44d5f25315" providerId="ADAL" clId="{4F67862E-CA7A-4196-89AE-BB81BCA0BF73}" dt="2023-08-28T19:23:02.994" v="146"/>
        <pc:sldMkLst>
          <pc:docMk/>
          <pc:sldMk cId="3589336834" sldId="348"/>
        </pc:sldMkLst>
        <pc:spChg chg="mod">
          <ac:chgData name="Schyler J. Samples" userId="ed2af4a3-82ab-4707-818b-fd44d5f25315" providerId="ADAL" clId="{4F67862E-CA7A-4196-89AE-BB81BCA0BF73}" dt="2023-08-28T19:22:56.160" v="143"/>
          <ac:spMkLst>
            <pc:docMk/>
            <pc:sldMk cId="3589336834" sldId="348"/>
            <ac:spMk id="5" creationId="{A4832C0A-8AA5-48FF-17A7-76C196754525}"/>
          </ac:spMkLst>
        </pc:spChg>
        <pc:spChg chg="mod">
          <ac:chgData name="Schyler J. Samples" userId="ed2af4a3-82ab-4707-818b-fd44d5f25315" providerId="ADAL" clId="{4F67862E-CA7A-4196-89AE-BB81BCA0BF73}" dt="2023-08-28T19:22:56.160" v="143"/>
          <ac:spMkLst>
            <pc:docMk/>
            <pc:sldMk cId="3589336834" sldId="348"/>
            <ac:spMk id="7" creationId="{392D2654-EE4F-9AEB-0BEE-9B04D837B454}"/>
          </ac:spMkLst>
        </pc:spChg>
        <pc:spChg chg="mod">
          <ac:chgData name="Schyler J. Samples" userId="ed2af4a3-82ab-4707-818b-fd44d5f25315" providerId="ADAL" clId="{4F67862E-CA7A-4196-89AE-BB81BCA0BF73}" dt="2023-08-28T19:23:02.994" v="146"/>
          <ac:spMkLst>
            <pc:docMk/>
            <pc:sldMk cId="3589336834" sldId="348"/>
            <ac:spMk id="19" creationId="{3A6E29A9-133A-EEC6-32A5-75CBB991A06A}"/>
          </ac:spMkLst>
        </pc:spChg>
        <pc:spChg chg="mod">
          <ac:chgData name="Schyler J. Samples" userId="ed2af4a3-82ab-4707-818b-fd44d5f25315" providerId="ADAL" clId="{4F67862E-CA7A-4196-89AE-BB81BCA0BF73}" dt="2023-08-28T19:23:02.994" v="146"/>
          <ac:spMkLst>
            <pc:docMk/>
            <pc:sldMk cId="3589336834" sldId="348"/>
            <ac:spMk id="20" creationId="{37F3E6BA-A004-FABD-4B78-A39B7A8813F6}"/>
          </ac:spMkLst>
        </pc:spChg>
        <pc:grpChg chg="add del mod">
          <ac:chgData name="Schyler J. Samples" userId="ed2af4a3-82ab-4707-818b-fd44d5f25315" providerId="ADAL" clId="{4F67862E-CA7A-4196-89AE-BB81BCA0BF73}" dt="2023-08-28T19:23:02.816" v="145" actId="478"/>
          <ac:grpSpMkLst>
            <pc:docMk/>
            <pc:sldMk cId="3589336834" sldId="348"/>
            <ac:grpSpMk id="4" creationId="{35C9DF1D-CD49-8466-4FC9-C9D03FD951AB}"/>
          </ac:grpSpMkLst>
        </pc:grpChg>
        <pc:grpChg chg="add mod">
          <ac:chgData name="Schyler J. Samples" userId="ed2af4a3-82ab-4707-818b-fd44d5f25315" providerId="ADAL" clId="{4F67862E-CA7A-4196-89AE-BB81BCA0BF73}" dt="2023-08-28T19:23:02.994" v="146"/>
          <ac:grpSpMkLst>
            <pc:docMk/>
            <pc:sldMk cId="3589336834" sldId="348"/>
            <ac:grpSpMk id="9" creationId="{C1E40468-B2D8-CC5B-D1B6-5F70C77C88A9}"/>
          </ac:grpSpMkLst>
        </pc:grpChg>
        <pc:grpChg chg="del mod">
          <ac:chgData name="Schyler J. Samples" userId="ed2af4a3-82ab-4707-818b-fd44d5f25315" providerId="ADAL" clId="{4F67862E-CA7A-4196-89AE-BB81BCA0BF73}" dt="2023-08-28T19:22:55.877" v="142" actId="478"/>
          <ac:grpSpMkLst>
            <pc:docMk/>
            <pc:sldMk cId="3589336834" sldId="348"/>
            <ac:grpSpMk id="13" creationId="{D9C14957-CE57-443B-5B2B-30783A2BBF57}"/>
          </ac:grpSpMkLst>
        </pc:grpChg>
      </pc:sldChg>
      <pc:sldChg chg="addSp delSp modSp mod modTransition modAnim">
        <pc:chgData name="Schyler J. Samples" userId="ed2af4a3-82ab-4707-818b-fd44d5f25315" providerId="ADAL" clId="{4F67862E-CA7A-4196-89AE-BB81BCA0BF73}" dt="2023-08-28T19:23:06.079" v="148"/>
        <pc:sldMkLst>
          <pc:docMk/>
          <pc:sldMk cId="510052249" sldId="349"/>
        </pc:sldMkLst>
        <pc:spChg chg="mod">
          <ac:chgData name="Schyler J. Samples" userId="ed2af4a3-82ab-4707-818b-fd44d5f25315" providerId="ADAL" clId="{4F67862E-CA7A-4196-89AE-BB81BCA0BF73}" dt="2023-08-28T19:23:06.079" v="148"/>
          <ac:spMkLst>
            <pc:docMk/>
            <pc:sldMk cId="510052249" sldId="349"/>
            <ac:spMk id="7" creationId="{B649C067-AAAC-C9D0-9750-266BED8D1620}"/>
          </ac:spMkLst>
        </pc:spChg>
        <pc:spChg chg="mod">
          <ac:chgData name="Schyler J. Samples" userId="ed2af4a3-82ab-4707-818b-fd44d5f25315" providerId="ADAL" clId="{4F67862E-CA7A-4196-89AE-BB81BCA0BF73}" dt="2023-08-28T19:23:06.079" v="148"/>
          <ac:spMkLst>
            <pc:docMk/>
            <pc:sldMk cId="510052249" sldId="349"/>
            <ac:spMk id="8" creationId="{A0CEE8ED-2902-437D-7F71-504ACDF5852A}"/>
          </ac:spMkLst>
        </pc:spChg>
        <pc:grpChg chg="add mod">
          <ac:chgData name="Schyler J. Samples" userId="ed2af4a3-82ab-4707-818b-fd44d5f25315" providerId="ADAL" clId="{4F67862E-CA7A-4196-89AE-BB81BCA0BF73}" dt="2023-08-28T19:23:06.079" v="148"/>
          <ac:grpSpMkLst>
            <pc:docMk/>
            <pc:sldMk cId="510052249" sldId="349"/>
            <ac:grpSpMk id="4" creationId="{3AC269AE-445C-7266-7A7E-0BC56BBEA87C}"/>
          </ac:grpSpMkLst>
        </pc:grpChg>
        <pc:grpChg chg="del">
          <ac:chgData name="Schyler J. Samples" userId="ed2af4a3-82ab-4707-818b-fd44d5f25315" providerId="ADAL" clId="{4F67862E-CA7A-4196-89AE-BB81BCA0BF73}" dt="2023-08-28T19:23:05.999" v="147" actId="478"/>
          <ac:grpSpMkLst>
            <pc:docMk/>
            <pc:sldMk cId="510052249" sldId="349"/>
            <ac:grpSpMk id="13" creationId="{D9C14957-CE57-443B-5B2B-30783A2BBF57}"/>
          </ac:grpSpMkLst>
        </pc:grpChg>
      </pc:sldChg>
      <pc:sldChg chg="addSp modSp modTransition">
        <pc:chgData name="Schyler J. Samples" userId="ed2af4a3-82ab-4707-818b-fd44d5f25315" providerId="ADAL" clId="{4F67862E-CA7A-4196-89AE-BB81BCA0BF73}" dt="2023-08-28T19:18:57.176" v="128"/>
        <pc:sldMkLst>
          <pc:docMk/>
          <pc:sldMk cId="1135440888" sldId="350"/>
        </pc:sldMkLst>
        <pc:picChg chg="add mod">
          <ac:chgData name="Schyler J. Samples" userId="ed2af4a3-82ab-4707-818b-fd44d5f25315" providerId="ADAL" clId="{4F67862E-CA7A-4196-89AE-BB81BCA0BF73}" dt="2023-08-28T19:13:36.396" v="45"/>
          <ac:picMkLst>
            <pc:docMk/>
            <pc:sldMk cId="1135440888" sldId="350"/>
            <ac:picMk id="3" creationId="{084ACE3C-15A2-E22E-9F1E-77B7A00649FC}"/>
          </ac:picMkLst>
        </pc:picChg>
      </pc:sldChg>
      <pc:sldChg chg="addSp modSp modTransition">
        <pc:chgData name="Schyler J. Samples" userId="ed2af4a3-82ab-4707-818b-fd44d5f25315" providerId="ADAL" clId="{4F67862E-CA7A-4196-89AE-BB81BCA0BF73}" dt="2023-08-28T19:18:57.176" v="128"/>
        <pc:sldMkLst>
          <pc:docMk/>
          <pc:sldMk cId="2132808176" sldId="351"/>
        </pc:sldMkLst>
        <pc:picChg chg="add mod">
          <ac:chgData name="Schyler J. Samples" userId="ed2af4a3-82ab-4707-818b-fd44d5f25315" providerId="ADAL" clId="{4F67862E-CA7A-4196-89AE-BB81BCA0BF73}" dt="2023-08-28T19:13:34.923" v="44"/>
          <ac:picMkLst>
            <pc:docMk/>
            <pc:sldMk cId="2132808176" sldId="351"/>
            <ac:picMk id="3" creationId="{2FF78143-ACDF-7143-A2B1-AC187A2638A0}"/>
          </ac:picMkLst>
        </pc:picChg>
      </pc:sldChg>
      <pc:sldChg chg="addSp modSp modTransition">
        <pc:chgData name="Schyler J. Samples" userId="ed2af4a3-82ab-4707-818b-fd44d5f25315" providerId="ADAL" clId="{4F67862E-CA7A-4196-89AE-BB81BCA0BF73}" dt="2023-08-28T19:18:57.176" v="128"/>
        <pc:sldMkLst>
          <pc:docMk/>
          <pc:sldMk cId="851160473" sldId="352"/>
        </pc:sldMkLst>
        <pc:picChg chg="add mod">
          <ac:chgData name="Schyler J. Samples" userId="ed2af4a3-82ab-4707-818b-fd44d5f25315" providerId="ADAL" clId="{4F67862E-CA7A-4196-89AE-BB81BCA0BF73}" dt="2023-08-28T19:13:33.402" v="43"/>
          <ac:picMkLst>
            <pc:docMk/>
            <pc:sldMk cId="851160473" sldId="352"/>
            <ac:picMk id="3" creationId="{259E39C0-B27A-EA88-050E-549F632C096C}"/>
          </ac:picMkLst>
        </pc:picChg>
      </pc:sldChg>
      <pc:sldChg chg="addSp modSp modTransition modAnim">
        <pc:chgData name="Schyler J. Samples" userId="ed2af4a3-82ab-4707-818b-fd44d5f25315" providerId="ADAL" clId="{4F67862E-CA7A-4196-89AE-BB81BCA0BF73}" dt="2023-08-28T19:18:57.176" v="128"/>
        <pc:sldMkLst>
          <pc:docMk/>
          <pc:sldMk cId="2684987469" sldId="353"/>
        </pc:sldMkLst>
        <pc:picChg chg="add mod">
          <ac:chgData name="Schyler J. Samples" userId="ed2af4a3-82ab-4707-818b-fd44d5f25315" providerId="ADAL" clId="{4F67862E-CA7A-4196-89AE-BB81BCA0BF73}" dt="2023-08-28T19:13:26.538" v="41"/>
          <ac:picMkLst>
            <pc:docMk/>
            <pc:sldMk cId="2684987469" sldId="353"/>
            <ac:picMk id="3" creationId="{4FC7988A-D172-44EF-DF3C-18996D9FB627}"/>
          </ac:picMkLst>
        </pc:picChg>
      </pc:sldChg>
      <pc:sldChg chg="addSp delSp modSp mod modTransition addAnim delAnim">
        <pc:chgData name="Schyler J. Samples" userId="ed2af4a3-82ab-4707-818b-fd44d5f25315" providerId="ADAL" clId="{4F67862E-CA7A-4196-89AE-BB81BCA0BF73}" dt="2023-08-28T19:19:03.724" v="129"/>
        <pc:sldMkLst>
          <pc:docMk/>
          <pc:sldMk cId="147577043" sldId="354"/>
        </pc:sldMkLst>
        <pc:picChg chg="add mod">
          <ac:chgData name="Schyler J. Samples" userId="ed2af4a3-82ab-4707-818b-fd44d5f25315" providerId="ADAL" clId="{4F67862E-CA7A-4196-89AE-BB81BCA0BF73}" dt="2023-08-28T19:14:58.633" v="75"/>
          <ac:picMkLst>
            <pc:docMk/>
            <pc:sldMk cId="147577043" sldId="354"/>
            <ac:picMk id="3" creationId="{07AF1D1A-B6F3-E5AA-3122-9F7F674100BA}"/>
          </ac:picMkLst>
        </pc:picChg>
        <pc:picChg chg="add del">
          <ac:chgData name="Schyler J. Samples" userId="ed2af4a3-82ab-4707-818b-fd44d5f25315" providerId="ADAL" clId="{4F67862E-CA7A-4196-89AE-BB81BCA0BF73}" dt="2023-08-28T19:14:58.354" v="74" actId="478"/>
          <ac:picMkLst>
            <pc:docMk/>
            <pc:sldMk cId="147577043" sldId="354"/>
            <ac:picMk id="18" creationId="{EEE47D07-C571-CB6D-FFA8-C3D652388F71}"/>
          </ac:picMkLst>
        </pc:picChg>
      </pc:sldChg>
      <pc:sldChg chg="addSp delSp modSp mod modTransition delAnim">
        <pc:chgData name="Schyler J. Samples" userId="ed2af4a3-82ab-4707-818b-fd44d5f25315" providerId="ADAL" clId="{4F67862E-CA7A-4196-89AE-BB81BCA0BF73}" dt="2023-08-28T19:19:03.724" v="129"/>
        <pc:sldMkLst>
          <pc:docMk/>
          <pc:sldMk cId="844633316" sldId="356"/>
        </pc:sldMkLst>
        <pc:picChg chg="add mod">
          <ac:chgData name="Schyler J. Samples" userId="ed2af4a3-82ab-4707-818b-fd44d5f25315" providerId="ADAL" clId="{4F67862E-CA7A-4196-89AE-BB81BCA0BF73}" dt="2023-08-28T19:15:06.490" v="82"/>
          <ac:picMkLst>
            <pc:docMk/>
            <pc:sldMk cId="844633316" sldId="356"/>
            <ac:picMk id="4" creationId="{21BCE952-3D9A-1CF9-336F-9DF97183FC5A}"/>
          </ac:picMkLst>
        </pc:picChg>
        <pc:picChg chg="del">
          <ac:chgData name="Schyler J. Samples" userId="ed2af4a3-82ab-4707-818b-fd44d5f25315" providerId="ADAL" clId="{4F67862E-CA7A-4196-89AE-BB81BCA0BF73}" dt="2023-08-28T19:15:06.360" v="81" actId="478"/>
          <ac:picMkLst>
            <pc:docMk/>
            <pc:sldMk cId="844633316" sldId="356"/>
            <ac:picMk id="18" creationId="{EEE47D07-C571-CB6D-FFA8-C3D652388F71}"/>
          </ac:picMkLst>
        </pc:picChg>
      </pc:sldChg>
      <pc:sldChg chg="addSp delSp modSp mod modTransition addAnim delAnim modAnim">
        <pc:chgData name="Schyler J. Samples" userId="ed2af4a3-82ab-4707-818b-fd44d5f25315" providerId="ADAL" clId="{4F67862E-CA7A-4196-89AE-BB81BCA0BF73}" dt="2023-08-28T19:19:03.724" v="129"/>
        <pc:sldMkLst>
          <pc:docMk/>
          <pc:sldMk cId="1228566448" sldId="364"/>
        </pc:sldMkLst>
        <pc:picChg chg="add mod">
          <ac:chgData name="Schyler J. Samples" userId="ed2af4a3-82ab-4707-818b-fd44d5f25315" providerId="ADAL" clId="{4F67862E-CA7A-4196-89AE-BB81BCA0BF73}" dt="2023-08-28T19:14:47.645" v="70"/>
          <ac:picMkLst>
            <pc:docMk/>
            <pc:sldMk cId="1228566448" sldId="364"/>
            <ac:picMk id="4" creationId="{BBEF8BD2-AB2E-E68D-0CB8-E5A398400D72}"/>
          </ac:picMkLst>
        </pc:picChg>
        <pc:picChg chg="add del">
          <ac:chgData name="Schyler J. Samples" userId="ed2af4a3-82ab-4707-818b-fd44d5f25315" providerId="ADAL" clId="{4F67862E-CA7A-4196-89AE-BB81BCA0BF73}" dt="2023-08-28T19:14:46.927" v="69" actId="478"/>
          <ac:picMkLst>
            <pc:docMk/>
            <pc:sldMk cId="1228566448" sldId="364"/>
            <ac:picMk id="18" creationId="{EEE47D07-C571-CB6D-FFA8-C3D652388F71}"/>
          </ac:picMkLst>
        </pc:picChg>
      </pc:sldChg>
      <pc:sldChg chg="addSp delSp modSp mod modTransition delAnim modAnim">
        <pc:chgData name="Schyler J. Samples" userId="ed2af4a3-82ab-4707-818b-fd44d5f25315" providerId="ADAL" clId="{4F67862E-CA7A-4196-89AE-BB81BCA0BF73}" dt="2023-08-28T19:20:49.197" v="133"/>
        <pc:sldMkLst>
          <pc:docMk/>
          <pc:sldMk cId="962390587" sldId="365"/>
        </pc:sldMkLst>
        <pc:picChg chg="add mod">
          <ac:chgData name="Schyler J. Samples" userId="ed2af4a3-82ab-4707-818b-fd44d5f25315" providerId="ADAL" clId="{4F67862E-CA7A-4196-89AE-BB81BCA0BF73}" dt="2023-08-28T19:13:44.445" v="48"/>
          <ac:picMkLst>
            <pc:docMk/>
            <pc:sldMk cId="962390587" sldId="365"/>
            <ac:picMk id="4" creationId="{47AABA50-902C-DC4E-2231-C680F0E0CE2B}"/>
          </ac:picMkLst>
        </pc:picChg>
        <pc:picChg chg="del">
          <ac:chgData name="Schyler J. Samples" userId="ed2af4a3-82ab-4707-818b-fd44d5f25315" providerId="ADAL" clId="{4F67862E-CA7A-4196-89AE-BB81BCA0BF73}" dt="2023-08-28T19:13:44.300" v="47" actId="478"/>
          <ac:picMkLst>
            <pc:docMk/>
            <pc:sldMk cId="962390587" sldId="365"/>
            <ac:picMk id="18" creationId="{EEE47D07-C571-CB6D-FFA8-C3D652388F71}"/>
          </ac:picMkLst>
        </pc:picChg>
      </pc:sldChg>
      <pc:sldChg chg="addSp delSp modSp mod modTransition addAnim delAnim">
        <pc:chgData name="Schyler J. Samples" userId="ed2af4a3-82ab-4707-818b-fd44d5f25315" providerId="ADAL" clId="{4F67862E-CA7A-4196-89AE-BB81BCA0BF73}" dt="2023-08-28T19:21:12.115" v="135"/>
        <pc:sldMkLst>
          <pc:docMk/>
          <pc:sldMk cId="325445994" sldId="366"/>
        </pc:sldMkLst>
        <pc:spChg chg="del">
          <ac:chgData name="Schyler J. Samples" userId="ed2af4a3-82ab-4707-818b-fd44d5f25315" providerId="ADAL" clId="{4F67862E-CA7A-4196-89AE-BB81BCA0BF73}" dt="2023-08-28T19:21:05.462" v="134" actId="478"/>
          <ac:spMkLst>
            <pc:docMk/>
            <pc:sldMk cId="325445994" sldId="366"/>
            <ac:spMk id="3" creationId="{D5BB4559-06A6-324A-F240-516211306709}"/>
          </ac:spMkLst>
        </pc:spChg>
        <pc:spChg chg="add mod">
          <ac:chgData name="Schyler J. Samples" userId="ed2af4a3-82ab-4707-818b-fd44d5f25315" providerId="ADAL" clId="{4F67862E-CA7A-4196-89AE-BB81BCA0BF73}" dt="2023-08-28T19:21:12.115" v="135"/>
          <ac:spMkLst>
            <pc:docMk/>
            <pc:sldMk cId="325445994" sldId="366"/>
            <ac:spMk id="5" creationId="{6151FCD4-A941-9B50-7332-4B9F3FA64E81}"/>
          </ac:spMkLst>
        </pc:spChg>
        <pc:picChg chg="add mod">
          <ac:chgData name="Schyler J. Samples" userId="ed2af4a3-82ab-4707-818b-fd44d5f25315" providerId="ADAL" clId="{4F67862E-CA7A-4196-89AE-BB81BCA0BF73}" dt="2023-08-28T19:14:55.696" v="73"/>
          <ac:picMkLst>
            <pc:docMk/>
            <pc:sldMk cId="325445994" sldId="366"/>
            <ac:picMk id="4" creationId="{938CC3EC-460D-31C1-C041-942597D63FAD}"/>
          </ac:picMkLst>
        </pc:picChg>
        <pc:picChg chg="add del">
          <ac:chgData name="Schyler J. Samples" userId="ed2af4a3-82ab-4707-818b-fd44d5f25315" providerId="ADAL" clId="{4F67862E-CA7A-4196-89AE-BB81BCA0BF73}" dt="2023-08-28T19:14:54.040" v="72" actId="478"/>
          <ac:picMkLst>
            <pc:docMk/>
            <pc:sldMk cId="325445994" sldId="366"/>
            <ac:picMk id="18" creationId="{EEE47D07-C571-CB6D-FFA8-C3D652388F71}"/>
          </ac:picMkLst>
        </pc:picChg>
      </pc:sldChg>
      <pc:sldChg chg="addSp delSp modSp mod modTransition delAnim">
        <pc:chgData name="Schyler J. Samples" userId="ed2af4a3-82ab-4707-818b-fd44d5f25315" providerId="ADAL" clId="{4F67862E-CA7A-4196-89AE-BB81BCA0BF73}" dt="2023-08-28T19:19:03.724" v="129"/>
        <pc:sldMkLst>
          <pc:docMk/>
          <pc:sldMk cId="3969327253" sldId="367"/>
        </pc:sldMkLst>
        <pc:picChg chg="add mod">
          <ac:chgData name="Schyler J. Samples" userId="ed2af4a3-82ab-4707-818b-fd44d5f25315" providerId="ADAL" clId="{4F67862E-CA7A-4196-89AE-BB81BCA0BF73}" dt="2023-08-28T19:15:01.208" v="77"/>
          <ac:picMkLst>
            <pc:docMk/>
            <pc:sldMk cId="3969327253" sldId="367"/>
            <ac:picMk id="3" creationId="{202DCBB9-187D-4396-3E1A-F03B3C3AF54F}"/>
          </ac:picMkLst>
        </pc:picChg>
        <pc:picChg chg="del">
          <ac:chgData name="Schyler J. Samples" userId="ed2af4a3-82ab-4707-818b-fd44d5f25315" providerId="ADAL" clId="{4F67862E-CA7A-4196-89AE-BB81BCA0BF73}" dt="2023-08-28T19:15:00.925" v="76" actId="478"/>
          <ac:picMkLst>
            <pc:docMk/>
            <pc:sldMk cId="3969327253" sldId="367"/>
            <ac:picMk id="18" creationId="{EEE47D07-C571-CB6D-FFA8-C3D652388F71}"/>
          </ac:picMkLst>
        </pc:picChg>
      </pc:sldChg>
      <pc:sldChg chg="addSp delSp modSp mod modTransition delAnim">
        <pc:chgData name="Schyler J. Samples" userId="ed2af4a3-82ab-4707-818b-fd44d5f25315" providerId="ADAL" clId="{4F67862E-CA7A-4196-89AE-BB81BCA0BF73}" dt="2023-08-28T19:19:03.724" v="129"/>
        <pc:sldMkLst>
          <pc:docMk/>
          <pc:sldMk cId="1975569916" sldId="368"/>
        </pc:sldMkLst>
        <pc:picChg chg="add mod">
          <ac:chgData name="Schyler J. Samples" userId="ed2af4a3-82ab-4707-818b-fd44d5f25315" providerId="ADAL" clId="{4F67862E-CA7A-4196-89AE-BB81BCA0BF73}" dt="2023-08-28T19:15:04.169" v="80"/>
          <ac:picMkLst>
            <pc:docMk/>
            <pc:sldMk cId="1975569916" sldId="368"/>
            <ac:picMk id="3" creationId="{FD2FA4B9-34E4-1072-BA77-ED8A535E8146}"/>
          </ac:picMkLst>
        </pc:picChg>
        <pc:picChg chg="del mod">
          <ac:chgData name="Schyler J. Samples" userId="ed2af4a3-82ab-4707-818b-fd44d5f25315" providerId="ADAL" clId="{4F67862E-CA7A-4196-89AE-BB81BCA0BF73}" dt="2023-08-28T19:15:04.016" v="79" actId="478"/>
          <ac:picMkLst>
            <pc:docMk/>
            <pc:sldMk cId="1975569916" sldId="368"/>
            <ac:picMk id="18" creationId="{EEE47D07-C571-CB6D-FFA8-C3D652388F71}"/>
          </ac:picMkLst>
        </pc:picChg>
      </pc:sldChg>
      <pc:sldChg chg="addSp delSp modSp mod modTransition delAnim">
        <pc:chgData name="Schyler J. Samples" userId="ed2af4a3-82ab-4707-818b-fd44d5f25315" providerId="ADAL" clId="{4F67862E-CA7A-4196-89AE-BB81BCA0BF73}" dt="2023-08-28T19:19:03.724" v="129"/>
        <pc:sldMkLst>
          <pc:docMk/>
          <pc:sldMk cId="2822069087" sldId="369"/>
        </pc:sldMkLst>
        <pc:picChg chg="add mod">
          <ac:chgData name="Schyler J. Samples" userId="ed2af4a3-82ab-4707-818b-fd44d5f25315" providerId="ADAL" clId="{4F67862E-CA7A-4196-89AE-BB81BCA0BF73}" dt="2023-08-28T19:15:17.946" v="90"/>
          <ac:picMkLst>
            <pc:docMk/>
            <pc:sldMk cId="2822069087" sldId="369"/>
            <ac:picMk id="4" creationId="{E0B28529-9274-1C9B-8300-9420977A3E61}"/>
          </ac:picMkLst>
        </pc:picChg>
        <pc:picChg chg="del">
          <ac:chgData name="Schyler J. Samples" userId="ed2af4a3-82ab-4707-818b-fd44d5f25315" providerId="ADAL" clId="{4F67862E-CA7A-4196-89AE-BB81BCA0BF73}" dt="2023-08-28T19:15:17.816" v="89" actId="478"/>
          <ac:picMkLst>
            <pc:docMk/>
            <pc:sldMk cId="2822069087" sldId="369"/>
            <ac:picMk id="18" creationId="{EEE47D07-C571-CB6D-FFA8-C3D652388F71}"/>
          </ac:picMkLst>
        </pc:picChg>
      </pc:sldChg>
      <pc:sldChg chg="addSp delSp modSp mod modTransition delAnim">
        <pc:chgData name="Schyler J. Samples" userId="ed2af4a3-82ab-4707-818b-fd44d5f25315" providerId="ADAL" clId="{4F67862E-CA7A-4196-89AE-BB81BCA0BF73}" dt="2023-08-28T19:19:03.724" v="129"/>
        <pc:sldMkLst>
          <pc:docMk/>
          <pc:sldMk cId="3853128280" sldId="370"/>
        </pc:sldMkLst>
        <pc:picChg chg="add mod">
          <ac:chgData name="Schyler J. Samples" userId="ed2af4a3-82ab-4707-818b-fd44d5f25315" providerId="ADAL" clId="{4F67862E-CA7A-4196-89AE-BB81BCA0BF73}" dt="2023-08-28T19:15:12.568" v="86"/>
          <ac:picMkLst>
            <pc:docMk/>
            <pc:sldMk cId="3853128280" sldId="370"/>
            <ac:picMk id="4" creationId="{F566E5BF-50B9-6A03-94AF-E8E89DE11F9C}"/>
          </ac:picMkLst>
        </pc:picChg>
        <pc:picChg chg="del">
          <ac:chgData name="Schyler J. Samples" userId="ed2af4a3-82ab-4707-818b-fd44d5f25315" providerId="ADAL" clId="{4F67862E-CA7A-4196-89AE-BB81BCA0BF73}" dt="2023-08-28T19:15:12.455" v="85" actId="478"/>
          <ac:picMkLst>
            <pc:docMk/>
            <pc:sldMk cId="3853128280" sldId="370"/>
            <ac:picMk id="18" creationId="{EEE47D07-C571-CB6D-FFA8-C3D652388F71}"/>
          </ac:picMkLst>
        </pc:picChg>
      </pc:sldChg>
      <pc:sldChg chg="addSp delSp modSp mod modTransition delAnim">
        <pc:chgData name="Schyler J. Samples" userId="ed2af4a3-82ab-4707-818b-fd44d5f25315" providerId="ADAL" clId="{4F67862E-CA7A-4196-89AE-BB81BCA0BF73}" dt="2023-08-28T19:19:03.724" v="129"/>
        <pc:sldMkLst>
          <pc:docMk/>
          <pc:sldMk cId="4135092145" sldId="371"/>
        </pc:sldMkLst>
        <pc:picChg chg="add mod">
          <ac:chgData name="Schyler J. Samples" userId="ed2af4a3-82ab-4707-818b-fd44d5f25315" providerId="ADAL" clId="{4F67862E-CA7A-4196-89AE-BB81BCA0BF73}" dt="2023-08-28T19:15:09.565" v="84"/>
          <ac:picMkLst>
            <pc:docMk/>
            <pc:sldMk cId="4135092145" sldId="371"/>
            <ac:picMk id="4" creationId="{76F886CE-81B1-0832-1C1E-927E7226322B}"/>
          </ac:picMkLst>
        </pc:picChg>
        <pc:picChg chg="del">
          <ac:chgData name="Schyler J. Samples" userId="ed2af4a3-82ab-4707-818b-fd44d5f25315" providerId="ADAL" clId="{4F67862E-CA7A-4196-89AE-BB81BCA0BF73}" dt="2023-08-28T19:15:09.439" v="83" actId="478"/>
          <ac:picMkLst>
            <pc:docMk/>
            <pc:sldMk cId="4135092145" sldId="371"/>
            <ac:picMk id="18" creationId="{EEE47D07-C571-CB6D-FFA8-C3D652388F71}"/>
          </ac:picMkLst>
        </pc:picChg>
      </pc:sldChg>
      <pc:sldChg chg="addSp delSp modSp mod modTransition delAnim">
        <pc:chgData name="Schyler J. Samples" userId="ed2af4a3-82ab-4707-818b-fd44d5f25315" providerId="ADAL" clId="{4F67862E-CA7A-4196-89AE-BB81BCA0BF73}" dt="2023-08-28T19:19:03.724" v="129"/>
        <pc:sldMkLst>
          <pc:docMk/>
          <pc:sldMk cId="38906956" sldId="372"/>
        </pc:sldMkLst>
        <pc:picChg chg="add mod">
          <ac:chgData name="Schyler J. Samples" userId="ed2af4a3-82ab-4707-818b-fd44d5f25315" providerId="ADAL" clId="{4F67862E-CA7A-4196-89AE-BB81BCA0BF73}" dt="2023-08-28T19:15:15.242" v="88"/>
          <ac:picMkLst>
            <pc:docMk/>
            <pc:sldMk cId="38906956" sldId="372"/>
            <ac:picMk id="4" creationId="{25499BE5-08E8-6912-D824-458B73D43EA3}"/>
          </ac:picMkLst>
        </pc:picChg>
        <pc:picChg chg="del">
          <ac:chgData name="Schyler J. Samples" userId="ed2af4a3-82ab-4707-818b-fd44d5f25315" providerId="ADAL" clId="{4F67862E-CA7A-4196-89AE-BB81BCA0BF73}" dt="2023-08-28T19:15:15.096" v="87" actId="478"/>
          <ac:picMkLst>
            <pc:docMk/>
            <pc:sldMk cId="38906956" sldId="372"/>
            <ac:picMk id="18" creationId="{EEE47D07-C571-CB6D-FFA8-C3D652388F71}"/>
          </ac:picMkLst>
        </pc:picChg>
      </pc:sldChg>
      <pc:sldChg chg="addSp delSp modSp mod modTransition delAnim modAnim">
        <pc:chgData name="Schyler J. Samples" userId="ed2af4a3-82ab-4707-818b-fd44d5f25315" providerId="ADAL" clId="{4F67862E-CA7A-4196-89AE-BB81BCA0BF73}" dt="2023-08-28T19:19:08.259" v="130"/>
        <pc:sldMkLst>
          <pc:docMk/>
          <pc:sldMk cId="1480118447" sldId="373"/>
        </pc:sldMkLst>
        <pc:spChg chg="del">
          <ac:chgData name="Schyler J. Samples" userId="ed2af4a3-82ab-4707-818b-fd44d5f25315" providerId="ADAL" clId="{4F67862E-CA7A-4196-89AE-BB81BCA0BF73}" dt="2023-08-28T19:15:54.231" v="98" actId="478"/>
          <ac:spMkLst>
            <pc:docMk/>
            <pc:sldMk cId="1480118447" sldId="373"/>
            <ac:spMk id="2" creationId="{EAE09AA3-25A9-FAB5-953A-AA4342D16952}"/>
          </ac:spMkLst>
        </pc:spChg>
        <pc:spChg chg="mod">
          <ac:chgData name="Schyler J. Samples" userId="ed2af4a3-82ab-4707-818b-fd44d5f25315" providerId="ADAL" clId="{4F67862E-CA7A-4196-89AE-BB81BCA0BF73}" dt="2023-08-28T19:15:38.938" v="96"/>
          <ac:spMkLst>
            <pc:docMk/>
            <pc:sldMk cId="1480118447" sldId="373"/>
            <ac:spMk id="7" creationId="{CC966F1F-95E2-86C2-E959-3D13D3FCA4EA}"/>
          </ac:spMkLst>
        </pc:spChg>
        <pc:spChg chg="mod">
          <ac:chgData name="Schyler J. Samples" userId="ed2af4a3-82ab-4707-818b-fd44d5f25315" providerId="ADAL" clId="{4F67862E-CA7A-4196-89AE-BB81BCA0BF73}" dt="2023-08-28T19:15:38.938" v="96"/>
          <ac:spMkLst>
            <pc:docMk/>
            <pc:sldMk cId="1480118447" sldId="373"/>
            <ac:spMk id="8" creationId="{D07C6F72-82CF-F7C2-A121-06981ED6DCA3}"/>
          </ac:spMkLst>
        </pc:spChg>
        <pc:spChg chg="mod">
          <ac:chgData name="Schyler J. Samples" userId="ed2af4a3-82ab-4707-818b-fd44d5f25315" providerId="ADAL" clId="{4F67862E-CA7A-4196-89AE-BB81BCA0BF73}" dt="2023-08-28T19:15:38.938" v="96"/>
          <ac:spMkLst>
            <pc:docMk/>
            <pc:sldMk cId="1480118447" sldId="373"/>
            <ac:spMk id="9" creationId="{CAB70BB5-8F32-47E2-93C7-24014B638CC2}"/>
          </ac:spMkLst>
        </pc:spChg>
        <pc:spChg chg="add del mod">
          <ac:chgData name="Schyler J. Samples" userId="ed2af4a3-82ab-4707-818b-fd44d5f25315" providerId="ADAL" clId="{4F67862E-CA7A-4196-89AE-BB81BCA0BF73}" dt="2023-08-28T19:16:00.462" v="100" actId="478"/>
          <ac:spMkLst>
            <pc:docMk/>
            <pc:sldMk cId="1480118447" sldId="373"/>
            <ac:spMk id="11" creationId="{E7E7EBAD-4FE1-4DDC-4C4D-DFF32F6AAA86}"/>
          </ac:spMkLst>
        </pc:spChg>
        <pc:spChg chg="add mod">
          <ac:chgData name="Schyler J. Samples" userId="ed2af4a3-82ab-4707-818b-fd44d5f25315" providerId="ADAL" clId="{4F67862E-CA7A-4196-89AE-BB81BCA0BF73}" dt="2023-08-28T19:15:54.538" v="99"/>
          <ac:spMkLst>
            <pc:docMk/>
            <pc:sldMk cId="1480118447" sldId="373"/>
            <ac:spMk id="20" creationId="{AECE2BA7-2D90-DE4A-DF7A-C854F1FC5AC8}"/>
          </ac:spMkLst>
        </pc:spChg>
        <pc:spChg chg="mod">
          <ac:chgData name="Schyler J. Samples" userId="ed2af4a3-82ab-4707-818b-fd44d5f25315" providerId="ADAL" clId="{4F67862E-CA7A-4196-89AE-BB81BCA0BF73}" dt="2023-08-28T19:15:54.538" v="99"/>
          <ac:spMkLst>
            <pc:docMk/>
            <pc:sldMk cId="1480118447" sldId="373"/>
            <ac:spMk id="22" creationId="{69A06597-3005-12CA-C884-5FC0E7B82C9B}"/>
          </ac:spMkLst>
        </pc:spChg>
        <pc:spChg chg="mod">
          <ac:chgData name="Schyler J. Samples" userId="ed2af4a3-82ab-4707-818b-fd44d5f25315" providerId="ADAL" clId="{4F67862E-CA7A-4196-89AE-BB81BCA0BF73}" dt="2023-08-28T19:15:54.538" v="99"/>
          <ac:spMkLst>
            <pc:docMk/>
            <pc:sldMk cId="1480118447" sldId="373"/>
            <ac:spMk id="23" creationId="{F0258EE9-9ADA-C61F-1464-DEEE05A52AF2}"/>
          </ac:spMkLst>
        </pc:spChg>
        <pc:spChg chg="mod">
          <ac:chgData name="Schyler J. Samples" userId="ed2af4a3-82ab-4707-818b-fd44d5f25315" providerId="ADAL" clId="{4F67862E-CA7A-4196-89AE-BB81BCA0BF73}" dt="2023-08-28T19:15:54.538" v="99"/>
          <ac:spMkLst>
            <pc:docMk/>
            <pc:sldMk cId="1480118447" sldId="373"/>
            <ac:spMk id="24" creationId="{B7DD263D-6E5D-2A52-65DD-BB66DFEC7B80}"/>
          </ac:spMkLst>
        </pc:spChg>
        <pc:grpChg chg="add del mod">
          <ac:chgData name="Schyler J. Samples" userId="ed2af4a3-82ab-4707-818b-fd44d5f25315" providerId="ADAL" clId="{4F67862E-CA7A-4196-89AE-BB81BCA0BF73}" dt="2023-08-28T19:15:54.231" v="98" actId="478"/>
          <ac:grpSpMkLst>
            <pc:docMk/>
            <pc:sldMk cId="1480118447" sldId="373"/>
            <ac:grpSpMk id="5" creationId="{4F3E4348-58F7-3D75-CB06-9B9952347B50}"/>
          </ac:grpSpMkLst>
        </pc:grpChg>
        <pc:grpChg chg="del">
          <ac:chgData name="Schyler J. Samples" userId="ed2af4a3-82ab-4707-818b-fd44d5f25315" providerId="ADAL" clId="{4F67862E-CA7A-4196-89AE-BB81BCA0BF73}" dt="2023-08-28T19:15:38.807" v="95" actId="478"/>
          <ac:grpSpMkLst>
            <pc:docMk/>
            <pc:sldMk cId="1480118447" sldId="373"/>
            <ac:grpSpMk id="13" creationId="{ACCA3331-016B-2F1D-B51C-8B8D2DF0E33E}"/>
          </ac:grpSpMkLst>
        </pc:grpChg>
        <pc:grpChg chg="add mod">
          <ac:chgData name="Schyler J. Samples" userId="ed2af4a3-82ab-4707-818b-fd44d5f25315" providerId="ADAL" clId="{4F67862E-CA7A-4196-89AE-BB81BCA0BF73}" dt="2023-08-28T19:15:54.538" v="99"/>
          <ac:grpSpMkLst>
            <pc:docMk/>
            <pc:sldMk cId="1480118447" sldId="373"/>
            <ac:grpSpMk id="21" creationId="{F99598B9-D01D-1205-8F74-4F99670EBA56}"/>
          </ac:grpSpMkLst>
        </pc:grpChg>
      </pc:sldChg>
      <pc:sldChg chg="addSp delSp modSp mod modTransition delAnim modAnim">
        <pc:chgData name="Schyler J. Samples" userId="ed2af4a3-82ab-4707-818b-fd44d5f25315" providerId="ADAL" clId="{4F67862E-CA7A-4196-89AE-BB81BCA0BF73}" dt="2023-08-28T19:19:08.259" v="130"/>
        <pc:sldMkLst>
          <pc:docMk/>
          <pc:sldMk cId="4102120412" sldId="375"/>
        </pc:sldMkLst>
        <pc:spChg chg="del mod">
          <ac:chgData name="Schyler J. Samples" userId="ed2af4a3-82ab-4707-818b-fd44d5f25315" providerId="ADAL" clId="{4F67862E-CA7A-4196-89AE-BB81BCA0BF73}" dt="2023-08-28T19:16:07.320" v="102" actId="478"/>
          <ac:spMkLst>
            <pc:docMk/>
            <pc:sldMk cId="4102120412" sldId="375"/>
            <ac:spMk id="2" creationId="{EAE09AA3-25A9-FAB5-953A-AA4342D16952}"/>
          </ac:spMkLst>
        </pc:spChg>
        <pc:spChg chg="add del mod">
          <ac:chgData name="Schyler J. Samples" userId="ed2af4a3-82ab-4707-818b-fd44d5f25315" providerId="ADAL" clId="{4F67862E-CA7A-4196-89AE-BB81BCA0BF73}" dt="2023-08-28T19:16:13.421" v="105" actId="478"/>
          <ac:spMkLst>
            <pc:docMk/>
            <pc:sldMk cId="4102120412" sldId="375"/>
            <ac:spMk id="8" creationId="{BB22DED7-C367-8D6E-6160-9DCF6351AC59}"/>
          </ac:spMkLst>
        </pc:spChg>
        <pc:spChg chg="add mod">
          <ac:chgData name="Schyler J. Samples" userId="ed2af4a3-82ab-4707-818b-fd44d5f25315" providerId="ADAL" clId="{4F67862E-CA7A-4196-89AE-BB81BCA0BF73}" dt="2023-08-28T19:16:15.138" v="107"/>
          <ac:spMkLst>
            <pc:docMk/>
            <pc:sldMk cId="4102120412" sldId="375"/>
            <ac:spMk id="9" creationId="{9E3C47AF-ADAF-01D1-18BA-98F7D6A59222}"/>
          </ac:spMkLst>
        </pc:spChg>
        <pc:spChg chg="mod">
          <ac:chgData name="Schyler J. Samples" userId="ed2af4a3-82ab-4707-818b-fd44d5f25315" providerId="ADAL" clId="{4F67862E-CA7A-4196-89AE-BB81BCA0BF73}" dt="2023-08-28T19:16:15.138" v="107"/>
          <ac:spMkLst>
            <pc:docMk/>
            <pc:sldMk cId="4102120412" sldId="375"/>
            <ac:spMk id="11" creationId="{F1F97923-6BF4-303C-0CF2-F958A8B8359E}"/>
          </ac:spMkLst>
        </pc:spChg>
        <pc:spChg chg="mod">
          <ac:chgData name="Schyler J. Samples" userId="ed2af4a3-82ab-4707-818b-fd44d5f25315" providerId="ADAL" clId="{4F67862E-CA7A-4196-89AE-BB81BCA0BF73}" dt="2023-08-28T19:16:15.138" v="107"/>
          <ac:spMkLst>
            <pc:docMk/>
            <pc:sldMk cId="4102120412" sldId="375"/>
            <ac:spMk id="20" creationId="{D1DFC88E-9EEF-E0D6-0BB9-46598A07B69C}"/>
          </ac:spMkLst>
        </pc:spChg>
        <pc:spChg chg="mod">
          <ac:chgData name="Schyler J. Samples" userId="ed2af4a3-82ab-4707-818b-fd44d5f25315" providerId="ADAL" clId="{4F67862E-CA7A-4196-89AE-BB81BCA0BF73}" dt="2023-08-28T19:16:15.138" v="107"/>
          <ac:spMkLst>
            <pc:docMk/>
            <pc:sldMk cId="4102120412" sldId="375"/>
            <ac:spMk id="21" creationId="{EF8CA7B6-C923-882E-0675-AE85DE1E851E}"/>
          </ac:spMkLst>
        </pc:spChg>
        <pc:grpChg chg="add mod">
          <ac:chgData name="Schyler J. Samples" userId="ed2af4a3-82ab-4707-818b-fd44d5f25315" providerId="ADAL" clId="{4F67862E-CA7A-4196-89AE-BB81BCA0BF73}" dt="2023-08-28T19:16:15.138" v="107"/>
          <ac:grpSpMkLst>
            <pc:docMk/>
            <pc:sldMk cId="4102120412" sldId="375"/>
            <ac:grpSpMk id="10" creationId="{096C4547-D618-EF17-66BA-C01AD4FF1AE6}"/>
          </ac:grpSpMkLst>
        </pc:grpChg>
        <pc:grpChg chg="del">
          <ac:chgData name="Schyler J. Samples" userId="ed2af4a3-82ab-4707-818b-fd44d5f25315" providerId="ADAL" clId="{4F67862E-CA7A-4196-89AE-BB81BCA0BF73}" dt="2023-08-28T19:16:14.126" v="106" actId="478"/>
          <ac:grpSpMkLst>
            <pc:docMk/>
            <pc:sldMk cId="4102120412" sldId="375"/>
            <ac:grpSpMk id="13" creationId="{ACCA3331-016B-2F1D-B51C-8B8D2DF0E33E}"/>
          </ac:grpSpMkLst>
        </pc:grpChg>
        <pc:picChg chg="add del">
          <ac:chgData name="Schyler J. Samples" userId="ed2af4a3-82ab-4707-818b-fd44d5f25315" providerId="ADAL" clId="{4F67862E-CA7A-4196-89AE-BB81BCA0BF73}" dt="2023-08-28T19:16:10.767" v="104" actId="478"/>
          <ac:picMkLst>
            <pc:docMk/>
            <pc:sldMk cId="4102120412" sldId="375"/>
            <ac:picMk id="12" creationId="{BD6CCA60-2B5A-7E8C-9BC2-C3EF0CBB21C1}"/>
          </ac:picMkLst>
        </pc:picChg>
      </pc:sldChg>
      <pc:sldChg chg="addSp delSp modSp mod modTransition delAnim modAnim">
        <pc:chgData name="Schyler J. Samples" userId="ed2af4a3-82ab-4707-818b-fd44d5f25315" providerId="ADAL" clId="{4F67862E-CA7A-4196-89AE-BB81BCA0BF73}" dt="2023-08-28T19:19:08.259" v="130"/>
        <pc:sldMkLst>
          <pc:docMk/>
          <pc:sldMk cId="3103760523" sldId="376"/>
        </pc:sldMkLst>
        <pc:spChg chg="del">
          <ac:chgData name="Schyler J. Samples" userId="ed2af4a3-82ab-4707-818b-fd44d5f25315" providerId="ADAL" clId="{4F67862E-CA7A-4196-89AE-BB81BCA0BF73}" dt="2023-08-28T19:16:37.055" v="110" actId="478"/>
          <ac:spMkLst>
            <pc:docMk/>
            <pc:sldMk cId="3103760523" sldId="376"/>
            <ac:spMk id="2" creationId="{EAE09AA3-25A9-FAB5-953A-AA4342D16952}"/>
          </ac:spMkLst>
        </pc:spChg>
        <pc:spChg chg="add del mod">
          <ac:chgData name="Schyler J. Samples" userId="ed2af4a3-82ab-4707-818b-fd44d5f25315" providerId="ADAL" clId="{4F67862E-CA7A-4196-89AE-BB81BCA0BF73}" dt="2023-08-28T19:16:41.134" v="112" actId="478"/>
          <ac:spMkLst>
            <pc:docMk/>
            <pc:sldMk cId="3103760523" sldId="376"/>
            <ac:spMk id="7" creationId="{7C9BC884-57D4-8EA5-6739-B584C960694A}"/>
          </ac:spMkLst>
        </pc:spChg>
        <pc:spChg chg="add mod">
          <ac:chgData name="Schyler J. Samples" userId="ed2af4a3-82ab-4707-818b-fd44d5f25315" providerId="ADAL" clId="{4F67862E-CA7A-4196-89AE-BB81BCA0BF73}" dt="2023-08-28T19:16:42.491" v="113"/>
          <ac:spMkLst>
            <pc:docMk/>
            <pc:sldMk cId="3103760523" sldId="376"/>
            <ac:spMk id="9" creationId="{EDBA8579-F01E-AA90-2A3E-41F81FD654F6}"/>
          </ac:spMkLst>
        </pc:spChg>
        <pc:spChg chg="mod">
          <ac:chgData name="Schyler J. Samples" userId="ed2af4a3-82ab-4707-818b-fd44d5f25315" providerId="ADAL" clId="{4F67862E-CA7A-4196-89AE-BB81BCA0BF73}" dt="2023-08-28T19:16:42.491" v="113"/>
          <ac:spMkLst>
            <pc:docMk/>
            <pc:sldMk cId="3103760523" sldId="376"/>
            <ac:spMk id="11" creationId="{C79AB6A1-C641-ECB8-7FF8-4DB5EF8DFC0A}"/>
          </ac:spMkLst>
        </pc:spChg>
        <pc:spChg chg="mod">
          <ac:chgData name="Schyler J. Samples" userId="ed2af4a3-82ab-4707-818b-fd44d5f25315" providerId="ADAL" clId="{4F67862E-CA7A-4196-89AE-BB81BCA0BF73}" dt="2023-08-28T19:16:42.491" v="113"/>
          <ac:spMkLst>
            <pc:docMk/>
            <pc:sldMk cId="3103760523" sldId="376"/>
            <ac:spMk id="20" creationId="{98D6B67B-F152-4260-BFED-19C4DAED8232}"/>
          </ac:spMkLst>
        </pc:spChg>
        <pc:spChg chg="mod">
          <ac:chgData name="Schyler J. Samples" userId="ed2af4a3-82ab-4707-818b-fd44d5f25315" providerId="ADAL" clId="{4F67862E-CA7A-4196-89AE-BB81BCA0BF73}" dt="2023-08-28T19:16:42.491" v="113"/>
          <ac:spMkLst>
            <pc:docMk/>
            <pc:sldMk cId="3103760523" sldId="376"/>
            <ac:spMk id="21" creationId="{95CE3DAC-3F4A-1CA2-E6E5-0C34BC6B0571}"/>
          </ac:spMkLst>
        </pc:spChg>
        <pc:grpChg chg="add mod">
          <ac:chgData name="Schyler J. Samples" userId="ed2af4a3-82ab-4707-818b-fd44d5f25315" providerId="ADAL" clId="{4F67862E-CA7A-4196-89AE-BB81BCA0BF73}" dt="2023-08-28T19:16:42.491" v="113"/>
          <ac:grpSpMkLst>
            <pc:docMk/>
            <pc:sldMk cId="3103760523" sldId="376"/>
            <ac:grpSpMk id="10" creationId="{B9F7405B-C51F-781F-19C8-C3F1E6B1E396}"/>
          </ac:grpSpMkLst>
        </pc:grpChg>
        <pc:grpChg chg="del">
          <ac:chgData name="Schyler J. Samples" userId="ed2af4a3-82ab-4707-818b-fd44d5f25315" providerId="ADAL" clId="{4F67862E-CA7A-4196-89AE-BB81BCA0BF73}" dt="2023-08-28T19:16:38.950" v="111" actId="478"/>
          <ac:grpSpMkLst>
            <pc:docMk/>
            <pc:sldMk cId="3103760523" sldId="376"/>
            <ac:grpSpMk id="13" creationId="{ACCA3331-016B-2F1D-B51C-8B8D2DF0E33E}"/>
          </ac:grpSpMkLst>
        </pc:grpChg>
      </pc:sldChg>
      <pc:sldChg chg="addSp delSp modSp mod">
        <pc:chgData name="Schyler J. Samples" userId="ed2af4a3-82ab-4707-818b-fd44d5f25315" providerId="ADAL" clId="{4F67862E-CA7A-4196-89AE-BB81BCA0BF73}" dt="2023-09-11T13:17:41.707" v="226" actId="207"/>
        <pc:sldMkLst>
          <pc:docMk/>
          <pc:sldMk cId="1945738091" sldId="377"/>
        </pc:sldMkLst>
        <pc:spChg chg="mod">
          <ac:chgData name="Schyler J. Samples" userId="ed2af4a3-82ab-4707-818b-fd44d5f25315" providerId="ADAL" clId="{4F67862E-CA7A-4196-89AE-BB81BCA0BF73}" dt="2023-09-11T13:15:46.847" v="225" actId="27636"/>
          <ac:spMkLst>
            <pc:docMk/>
            <pc:sldMk cId="1945738091" sldId="377"/>
            <ac:spMk id="4" creationId="{1EA732D3-2B2A-8713-5F08-281FF520CF00}"/>
          </ac:spMkLst>
        </pc:spChg>
        <pc:spChg chg="add mod">
          <ac:chgData name="Schyler J. Samples" userId="ed2af4a3-82ab-4707-818b-fd44d5f25315" providerId="ADAL" clId="{4F67862E-CA7A-4196-89AE-BB81BCA0BF73}" dt="2023-09-11T13:17:41.707" v="226" actId="207"/>
          <ac:spMkLst>
            <pc:docMk/>
            <pc:sldMk cId="1945738091" sldId="377"/>
            <ac:spMk id="5" creationId="{3F71B104-A864-0C0E-6B55-CDC0A1C6FC07}"/>
          </ac:spMkLst>
        </pc:spChg>
        <pc:picChg chg="add mod ord">
          <ac:chgData name="Schyler J. Samples" userId="ed2af4a3-82ab-4707-818b-fd44d5f25315" providerId="ADAL" clId="{4F67862E-CA7A-4196-89AE-BB81BCA0BF73}" dt="2023-08-28T19:17:25.104" v="122" actId="167"/>
          <ac:picMkLst>
            <pc:docMk/>
            <pc:sldMk cId="1945738091" sldId="377"/>
            <ac:picMk id="3" creationId="{4A22EC67-8603-CF8F-AFAC-978A28D940C1}"/>
          </ac:picMkLst>
        </pc:picChg>
        <pc:picChg chg="del">
          <ac:chgData name="Schyler J. Samples" userId="ed2af4a3-82ab-4707-818b-fd44d5f25315" providerId="ADAL" clId="{4F67862E-CA7A-4196-89AE-BB81BCA0BF73}" dt="2023-08-28T19:17:03.622" v="118" actId="478"/>
          <ac:picMkLst>
            <pc:docMk/>
            <pc:sldMk cId="1945738091" sldId="377"/>
            <ac:picMk id="12" creationId="{416AC476-188A-E2B3-F101-EBA9E8F07C5F}"/>
          </ac:picMkLst>
        </pc:picChg>
      </pc:sldChg>
      <pc:sldChg chg="addSp delSp modSp mod modTransition delAnim modAnim">
        <pc:chgData name="Schyler J. Samples" userId="ed2af4a3-82ab-4707-818b-fd44d5f25315" providerId="ADAL" clId="{4F67862E-CA7A-4196-89AE-BB81BCA0BF73}" dt="2023-08-28T19:18:48.665" v="126"/>
        <pc:sldMkLst>
          <pc:docMk/>
          <pc:sldMk cId="4051073409" sldId="378"/>
        </pc:sldMkLst>
        <pc:picChg chg="add mod">
          <ac:chgData name="Schyler J. Samples" userId="ed2af4a3-82ab-4707-818b-fd44d5f25315" providerId="ADAL" clId="{4F67862E-CA7A-4196-89AE-BB81BCA0BF73}" dt="2023-08-28T19:11:42.036" v="20" actId="1076"/>
          <ac:picMkLst>
            <pc:docMk/>
            <pc:sldMk cId="4051073409" sldId="378"/>
            <ac:picMk id="4" creationId="{F28E2C9E-9BEA-14A5-5EEA-E3525A7531C6}"/>
          </ac:picMkLst>
        </pc:picChg>
        <pc:picChg chg="del">
          <ac:chgData name="Schyler J. Samples" userId="ed2af4a3-82ab-4707-818b-fd44d5f25315" providerId="ADAL" clId="{4F67862E-CA7A-4196-89AE-BB81BCA0BF73}" dt="2023-08-28T19:11:37.940" v="18" actId="478"/>
          <ac:picMkLst>
            <pc:docMk/>
            <pc:sldMk cId="4051073409" sldId="378"/>
            <ac:picMk id="15" creationId="{61728A6D-79AC-92B5-B9EC-3D0754C2966B}"/>
          </ac:picMkLst>
        </pc:picChg>
      </pc:sldChg>
      <pc:sldChg chg="addSp delSp modSp mod modTransition delAnim">
        <pc:chgData name="Schyler J. Samples" userId="ed2af4a3-82ab-4707-818b-fd44d5f25315" providerId="ADAL" clId="{4F67862E-CA7A-4196-89AE-BB81BCA0BF73}" dt="2023-08-28T19:18:48.665" v="126"/>
        <pc:sldMkLst>
          <pc:docMk/>
          <pc:sldMk cId="3365333555" sldId="379"/>
        </pc:sldMkLst>
        <pc:picChg chg="add mod">
          <ac:chgData name="Schyler J. Samples" userId="ed2af4a3-82ab-4707-818b-fd44d5f25315" providerId="ADAL" clId="{4F67862E-CA7A-4196-89AE-BB81BCA0BF73}" dt="2023-08-28T19:11:49.522" v="22"/>
          <ac:picMkLst>
            <pc:docMk/>
            <pc:sldMk cId="3365333555" sldId="379"/>
            <ac:picMk id="4" creationId="{8043035F-B561-F94D-EDAE-AF829F615785}"/>
          </ac:picMkLst>
        </pc:picChg>
        <pc:picChg chg="del">
          <ac:chgData name="Schyler J. Samples" userId="ed2af4a3-82ab-4707-818b-fd44d5f25315" providerId="ADAL" clId="{4F67862E-CA7A-4196-89AE-BB81BCA0BF73}" dt="2023-08-28T19:11:49.353" v="21" actId="478"/>
          <ac:picMkLst>
            <pc:docMk/>
            <pc:sldMk cId="3365333555" sldId="379"/>
            <ac:picMk id="15" creationId="{61728A6D-79AC-92B5-B9EC-3D0754C2966B}"/>
          </ac:picMkLst>
        </pc:picChg>
      </pc:sldChg>
      <pc:sldChg chg="addSp delSp modSp mod modTransition delAnim">
        <pc:chgData name="Schyler J. Samples" userId="ed2af4a3-82ab-4707-818b-fd44d5f25315" providerId="ADAL" clId="{4F67862E-CA7A-4196-89AE-BB81BCA0BF73}" dt="2023-08-28T19:18:48.665" v="126"/>
        <pc:sldMkLst>
          <pc:docMk/>
          <pc:sldMk cId="1228390102" sldId="380"/>
        </pc:sldMkLst>
        <pc:picChg chg="add mod">
          <ac:chgData name="Schyler J. Samples" userId="ed2af4a3-82ab-4707-818b-fd44d5f25315" providerId="ADAL" clId="{4F67862E-CA7A-4196-89AE-BB81BCA0BF73}" dt="2023-08-28T19:12:08.660" v="26"/>
          <ac:picMkLst>
            <pc:docMk/>
            <pc:sldMk cId="1228390102" sldId="380"/>
            <ac:picMk id="4" creationId="{F76FB435-B9F9-10DC-A3E9-CD238B4CB776}"/>
          </ac:picMkLst>
        </pc:picChg>
        <pc:picChg chg="del">
          <ac:chgData name="Schyler J. Samples" userId="ed2af4a3-82ab-4707-818b-fd44d5f25315" providerId="ADAL" clId="{4F67862E-CA7A-4196-89AE-BB81BCA0BF73}" dt="2023-08-28T19:12:08.311" v="25" actId="478"/>
          <ac:picMkLst>
            <pc:docMk/>
            <pc:sldMk cId="1228390102" sldId="380"/>
            <ac:picMk id="15" creationId="{61728A6D-79AC-92B5-B9EC-3D0754C2966B}"/>
          </ac:picMkLst>
        </pc:picChg>
      </pc:sldChg>
      <pc:sldChg chg="addSp delSp modSp mod modTransition delAnim">
        <pc:chgData name="Schyler J. Samples" userId="ed2af4a3-82ab-4707-818b-fd44d5f25315" providerId="ADAL" clId="{4F67862E-CA7A-4196-89AE-BB81BCA0BF73}" dt="2023-08-28T19:18:48.665" v="126"/>
        <pc:sldMkLst>
          <pc:docMk/>
          <pc:sldMk cId="3001290465" sldId="381"/>
        </pc:sldMkLst>
        <pc:picChg chg="add mod">
          <ac:chgData name="Schyler J. Samples" userId="ed2af4a3-82ab-4707-818b-fd44d5f25315" providerId="ADAL" clId="{4F67862E-CA7A-4196-89AE-BB81BCA0BF73}" dt="2023-08-28T19:12:12.113" v="28"/>
          <ac:picMkLst>
            <pc:docMk/>
            <pc:sldMk cId="3001290465" sldId="381"/>
            <ac:picMk id="4" creationId="{6CC836D2-84F7-6639-D94A-1D7F22A649E1}"/>
          </ac:picMkLst>
        </pc:picChg>
        <pc:picChg chg="del">
          <ac:chgData name="Schyler J. Samples" userId="ed2af4a3-82ab-4707-818b-fd44d5f25315" providerId="ADAL" clId="{4F67862E-CA7A-4196-89AE-BB81BCA0BF73}" dt="2023-08-28T19:12:11.941" v="27" actId="478"/>
          <ac:picMkLst>
            <pc:docMk/>
            <pc:sldMk cId="3001290465" sldId="381"/>
            <ac:picMk id="15" creationId="{61728A6D-79AC-92B5-B9EC-3D0754C2966B}"/>
          </ac:picMkLst>
        </pc:picChg>
      </pc:sldChg>
      <pc:sldChg chg="add del">
        <pc:chgData name="Schyler J. Samples" userId="ed2af4a3-82ab-4707-818b-fd44d5f25315" providerId="ADAL" clId="{4F67862E-CA7A-4196-89AE-BB81BCA0BF73}" dt="2023-08-28T19:14:38.811" v="66"/>
        <pc:sldMkLst>
          <pc:docMk/>
          <pc:sldMk cId="661464001" sldId="382"/>
        </pc:sldMkLst>
      </pc:sldChg>
      <pc:sldChg chg="add del">
        <pc:chgData name="Schyler J. Samples" userId="ed2af4a3-82ab-4707-818b-fd44d5f25315" providerId="ADAL" clId="{4F67862E-CA7A-4196-89AE-BB81BCA0BF73}" dt="2023-08-28T19:14:00.999" v="52"/>
        <pc:sldMkLst>
          <pc:docMk/>
          <pc:sldMk cId="1623875405" sldId="382"/>
        </pc:sldMkLst>
      </pc:sldChg>
      <pc:sldChg chg="add del">
        <pc:chgData name="Schyler J. Samples" userId="ed2af4a3-82ab-4707-818b-fd44d5f25315" providerId="ADAL" clId="{4F67862E-CA7A-4196-89AE-BB81BCA0BF73}" dt="2023-08-28T19:14:14.440" v="56"/>
        <pc:sldMkLst>
          <pc:docMk/>
          <pc:sldMk cId="3426233585" sldId="382"/>
        </pc:sldMkLst>
      </pc:sldChg>
      <pc:sldChg chg="add del">
        <pc:chgData name="Schyler J. Samples" userId="ed2af4a3-82ab-4707-818b-fd44d5f25315" providerId="ADAL" clId="{4F67862E-CA7A-4196-89AE-BB81BCA0BF73}" dt="2023-08-28T19:14:37.758" v="64"/>
        <pc:sldMkLst>
          <pc:docMk/>
          <pc:sldMk cId="3874421321" sldId="383"/>
        </pc:sldMkLst>
      </pc:sldChg>
      <pc:sldChg chg="add del">
        <pc:chgData name="Schyler J. Samples" userId="ed2af4a3-82ab-4707-818b-fd44d5f25315" providerId="ADAL" clId="{4F67862E-CA7A-4196-89AE-BB81BCA0BF73}" dt="2023-08-28T19:14:13.184" v="55"/>
        <pc:sldMkLst>
          <pc:docMk/>
          <pc:sldMk cId="4156513376" sldId="383"/>
        </pc:sldMkLst>
      </pc:sldChg>
      <pc:sldChg chg="add del">
        <pc:chgData name="Schyler J. Samples" userId="ed2af4a3-82ab-4707-818b-fd44d5f25315" providerId="ADAL" clId="{4F67862E-CA7A-4196-89AE-BB81BCA0BF73}" dt="2023-08-28T19:14:37.169" v="62"/>
        <pc:sldMkLst>
          <pc:docMk/>
          <pc:sldMk cId="3506485479" sldId="3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90E87-47C2-4F37-9FAA-88BA7A72BC05}" type="datetimeFigureOut">
              <a:rPr lang="en-US" smtClean="0"/>
              <a:t>9/18/2023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244DE-9579-4027-8FEF-D162F0E0D573}" type="slidenum">
              <a:rPr lang="en-US" smtClean="0"/>
              <a:t>‹#›</a:t>
            </a:fld>
            <a:endParaRPr lang="en-US" dirty="0"/>
          </a:p>
        </p:txBody>
      </p:sp>
    </p:spTree>
    <p:extLst>
      <p:ext uri="{BB962C8B-B14F-4D97-AF65-F5344CB8AC3E}">
        <p14:creationId xmlns:p14="http://schemas.microsoft.com/office/powerpoint/2010/main" val="4072372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1964D4-35B1-42D3-90EB-78CAA074F6D6}"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19F48B-7C56-4D40-B8AE-62F00F6504AE}" type="slidenum">
              <a:rPr lang="en-US" smtClean="0"/>
              <a:t>‹#›</a:t>
            </a:fld>
            <a:endParaRPr lang="en-US" dirty="0"/>
          </a:p>
        </p:txBody>
      </p:sp>
    </p:spTree>
    <p:extLst>
      <p:ext uri="{BB962C8B-B14F-4D97-AF65-F5344CB8AC3E}">
        <p14:creationId xmlns:p14="http://schemas.microsoft.com/office/powerpoint/2010/main" val="4075713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964D4-35B1-42D3-90EB-78CAA074F6D6}"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19F48B-7C56-4D40-B8AE-62F00F6504AE}" type="slidenum">
              <a:rPr lang="en-US" smtClean="0"/>
              <a:t>‹#›</a:t>
            </a:fld>
            <a:endParaRPr lang="en-US" dirty="0"/>
          </a:p>
        </p:txBody>
      </p:sp>
    </p:spTree>
    <p:extLst>
      <p:ext uri="{BB962C8B-B14F-4D97-AF65-F5344CB8AC3E}">
        <p14:creationId xmlns:p14="http://schemas.microsoft.com/office/powerpoint/2010/main" val="3546269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964D4-35B1-42D3-90EB-78CAA074F6D6}"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19F48B-7C56-4D40-B8AE-62F00F6504AE}" type="slidenum">
              <a:rPr lang="en-US" smtClean="0"/>
              <a:t>‹#›</a:t>
            </a:fld>
            <a:endParaRPr lang="en-US" dirty="0"/>
          </a:p>
        </p:txBody>
      </p:sp>
    </p:spTree>
    <p:extLst>
      <p:ext uri="{BB962C8B-B14F-4D97-AF65-F5344CB8AC3E}">
        <p14:creationId xmlns:p14="http://schemas.microsoft.com/office/powerpoint/2010/main" val="4139241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964D4-35B1-42D3-90EB-78CAA074F6D6}"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19F48B-7C56-4D40-B8AE-62F00F6504AE}" type="slidenum">
              <a:rPr lang="en-US" smtClean="0"/>
              <a:t>‹#›</a:t>
            </a:fld>
            <a:endParaRPr lang="en-US" dirty="0"/>
          </a:p>
        </p:txBody>
      </p:sp>
    </p:spTree>
    <p:extLst>
      <p:ext uri="{BB962C8B-B14F-4D97-AF65-F5344CB8AC3E}">
        <p14:creationId xmlns:p14="http://schemas.microsoft.com/office/powerpoint/2010/main" val="318890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1964D4-35B1-42D3-90EB-78CAA074F6D6}"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19F48B-7C56-4D40-B8AE-62F00F6504AE}" type="slidenum">
              <a:rPr lang="en-US" smtClean="0"/>
              <a:t>‹#›</a:t>
            </a:fld>
            <a:endParaRPr lang="en-US" dirty="0"/>
          </a:p>
        </p:txBody>
      </p:sp>
    </p:spTree>
    <p:extLst>
      <p:ext uri="{BB962C8B-B14F-4D97-AF65-F5344CB8AC3E}">
        <p14:creationId xmlns:p14="http://schemas.microsoft.com/office/powerpoint/2010/main" val="1090595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1964D4-35B1-42D3-90EB-78CAA074F6D6}" type="datetimeFigureOut">
              <a:rPr lang="en-US" smtClean="0"/>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19F48B-7C56-4D40-B8AE-62F00F6504AE}" type="slidenum">
              <a:rPr lang="en-US" smtClean="0"/>
              <a:t>‹#›</a:t>
            </a:fld>
            <a:endParaRPr lang="en-US" dirty="0"/>
          </a:p>
        </p:txBody>
      </p:sp>
    </p:spTree>
    <p:extLst>
      <p:ext uri="{BB962C8B-B14F-4D97-AF65-F5344CB8AC3E}">
        <p14:creationId xmlns:p14="http://schemas.microsoft.com/office/powerpoint/2010/main" val="388740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1964D4-35B1-42D3-90EB-78CAA074F6D6}" type="datetimeFigureOut">
              <a:rPr lang="en-US" smtClean="0"/>
              <a:t>9/18/2023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19F48B-7C56-4D40-B8AE-62F00F6504AE}" type="slidenum">
              <a:rPr lang="en-US" smtClean="0"/>
              <a:t>‹#›</a:t>
            </a:fld>
            <a:endParaRPr lang="en-US" dirty="0"/>
          </a:p>
        </p:txBody>
      </p:sp>
    </p:spTree>
    <p:extLst>
      <p:ext uri="{BB962C8B-B14F-4D97-AF65-F5344CB8AC3E}">
        <p14:creationId xmlns:p14="http://schemas.microsoft.com/office/powerpoint/2010/main" val="91328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1964D4-35B1-42D3-90EB-78CAA074F6D6}" type="datetimeFigureOut">
              <a:rPr lang="en-US" smtClean="0"/>
              <a:t>9/18/2023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19F48B-7C56-4D40-B8AE-62F00F6504AE}" type="slidenum">
              <a:rPr lang="en-US" smtClean="0"/>
              <a:t>‹#›</a:t>
            </a:fld>
            <a:endParaRPr lang="en-US" dirty="0"/>
          </a:p>
        </p:txBody>
      </p:sp>
    </p:spTree>
    <p:extLst>
      <p:ext uri="{BB962C8B-B14F-4D97-AF65-F5344CB8AC3E}">
        <p14:creationId xmlns:p14="http://schemas.microsoft.com/office/powerpoint/2010/main" val="4083177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964D4-35B1-42D3-90EB-78CAA074F6D6}" type="datetimeFigureOut">
              <a:rPr lang="en-US" smtClean="0"/>
              <a:t>9/18/2023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19F48B-7C56-4D40-B8AE-62F00F6504AE}" type="slidenum">
              <a:rPr lang="en-US" smtClean="0"/>
              <a:t>‹#›</a:t>
            </a:fld>
            <a:endParaRPr lang="en-US" dirty="0"/>
          </a:p>
        </p:txBody>
      </p:sp>
    </p:spTree>
    <p:extLst>
      <p:ext uri="{BB962C8B-B14F-4D97-AF65-F5344CB8AC3E}">
        <p14:creationId xmlns:p14="http://schemas.microsoft.com/office/powerpoint/2010/main" val="2921168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1964D4-35B1-42D3-90EB-78CAA074F6D6}" type="datetimeFigureOut">
              <a:rPr lang="en-US" smtClean="0"/>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19F48B-7C56-4D40-B8AE-62F00F6504AE}" type="slidenum">
              <a:rPr lang="en-US" smtClean="0"/>
              <a:t>‹#›</a:t>
            </a:fld>
            <a:endParaRPr lang="en-US" dirty="0"/>
          </a:p>
        </p:txBody>
      </p:sp>
    </p:spTree>
    <p:extLst>
      <p:ext uri="{BB962C8B-B14F-4D97-AF65-F5344CB8AC3E}">
        <p14:creationId xmlns:p14="http://schemas.microsoft.com/office/powerpoint/2010/main" val="1132534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1964D4-35B1-42D3-90EB-78CAA074F6D6}" type="datetimeFigureOut">
              <a:rPr lang="en-US" smtClean="0"/>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19F48B-7C56-4D40-B8AE-62F00F6504AE}" type="slidenum">
              <a:rPr lang="en-US" smtClean="0"/>
              <a:t>‹#›</a:t>
            </a:fld>
            <a:endParaRPr lang="en-US" dirty="0"/>
          </a:p>
        </p:txBody>
      </p:sp>
    </p:spTree>
    <p:extLst>
      <p:ext uri="{BB962C8B-B14F-4D97-AF65-F5344CB8AC3E}">
        <p14:creationId xmlns:p14="http://schemas.microsoft.com/office/powerpoint/2010/main" val="2589959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964D4-35B1-42D3-90EB-78CAA074F6D6}" type="datetimeFigureOut">
              <a:rPr lang="en-US" smtClean="0"/>
              <a:t>9/18/2023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9F48B-7C56-4D40-B8AE-62F00F6504AE}" type="slidenum">
              <a:rPr lang="en-US" smtClean="0"/>
              <a:t>‹#›</a:t>
            </a:fld>
            <a:endParaRPr lang="en-US" dirty="0"/>
          </a:p>
        </p:txBody>
      </p:sp>
    </p:spTree>
    <p:extLst>
      <p:ext uri="{BB962C8B-B14F-4D97-AF65-F5344CB8AC3E}">
        <p14:creationId xmlns:p14="http://schemas.microsoft.com/office/powerpoint/2010/main" val="141727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1.sv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31.sv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31.svg"/></Relationships>
</file>

<file path=ppt/slides/_rels/slide3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1.sv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www.wvvoad.org/" TargetMode="External"/><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hyperlink" Target="https://reg4wv.org/" TargetMode="External"/><Relationship Id="rId4" Type="http://schemas.openxmlformats.org/officeDocument/2006/relationships/hyperlink" Target="http://www.region2pdc.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grey and black background&#10;&#10;Description automatically generated">
            <a:extLst>
              <a:ext uri="{FF2B5EF4-FFF2-40B4-BE49-F238E27FC236}">
                <a16:creationId xmlns:a16="http://schemas.microsoft.com/office/drawing/2014/main" id="{F7A10C1C-F225-8008-425F-204AD3256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extBox 3"/>
          <p:cNvSpPr txBox="1"/>
          <p:nvPr/>
        </p:nvSpPr>
        <p:spPr>
          <a:xfrm>
            <a:off x="320038" y="893547"/>
            <a:ext cx="8503921" cy="769441"/>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PRIVATE WATER CROSSINGS</a:t>
            </a:r>
          </a:p>
        </p:txBody>
      </p:sp>
      <p:cxnSp>
        <p:nvCxnSpPr>
          <p:cNvPr id="6" name="Straight Connector 5"/>
          <p:cNvCxnSpPr>
            <a:cxnSpLocks/>
          </p:cNvCxnSpPr>
          <p:nvPr userDrawn="1"/>
        </p:nvCxnSpPr>
        <p:spPr>
          <a:xfrm>
            <a:off x="542925" y="2335894"/>
            <a:ext cx="8281035" cy="0"/>
          </a:xfrm>
          <a:prstGeom prst="line">
            <a:avLst/>
          </a:prstGeom>
          <a:ln w="38100" cap="rnd">
            <a:solidFill>
              <a:schemeClr val="bg2"/>
            </a:solidFill>
          </a:ln>
          <a:effectLst>
            <a:glow>
              <a:schemeClr val="accent1">
                <a:alpha val="40000"/>
              </a:schemeClr>
            </a:glo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43D2CE2-048B-4E53-8614-7D53C1566F90}"/>
              </a:ext>
            </a:extLst>
          </p:cNvPr>
          <p:cNvSpPr txBox="1"/>
          <p:nvPr/>
        </p:nvSpPr>
        <p:spPr>
          <a:xfrm>
            <a:off x="320040" y="354413"/>
            <a:ext cx="8503921" cy="523220"/>
          </a:xfrm>
          <a:prstGeom prst="rect">
            <a:avLst/>
          </a:prstGeom>
          <a:noFill/>
        </p:spPr>
        <p:txBody>
          <a:bodyPr wrap="square" rtlCol="0">
            <a:spAutoFit/>
          </a:bodyPr>
          <a:lstStyle/>
          <a:p>
            <a:pPr algn="l"/>
            <a:r>
              <a:rPr lang="en-US" sz="2800" i="0" u="none" strike="noStrike" baseline="0" dirty="0">
                <a:solidFill>
                  <a:schemeClr val="bg1"/>
                </a:solidFill>
              </a:rPr>
              <a:t>The CDBG Mitigation Grant to Review </a:t>
            </a:r>
            <a:endParaRPr lang="en-US" sz="6000" dirty="0">
              <a:solidFill>
                <a:schemeClr val="bg1"/>
              </a:solidFill>
              <a:cs typeface="Arial" panose="020B0604020202020204" pitchFamily="34" charset="0"/>
            </a:endParaRPr>
          </a:p>
        </p:txBody>
      </p:sp>
      <p:sp>
        <p:nvSpPr>
          <p:cNvPr id="21" name="TextBox 20">
            <a:extLst>
              <a:ext uri="{FF2B5EF4-FFF2-40B4-BE49-F238E27FC236}">
                <a16:creationId xmlns:a16="http://schemas.microsoft.com/office/drawing/2014/main" id="{B31DA60A-7084-38A5-2683-1B0695C49D4A}"/>
              </a:ext>
            </a:extLst>
          </p:cNvPr>
          <p:cNvSpPr txBox="1"/>
          <p:nvPr/>
        </p:nvSpPr>
        <p:spPr>
          <a:xfrm>
            <a:off x="320038" y="1740334"/>
            <a:ext cx="8503921" cy="523220"/>
          </a:xfrm>
          <a:prstGeom prst="rect">
            <a:avLst/>
          </a:prstGeom>
          <a:noFill/>
        </p:spPr>
        <p:txBody>
          <a:bodyPr wrap="square" rtlCol="0">
            <a:spAutoFit/>
          </a:bodyPr>
          <a:lstStyle/>
          <a:p>
            <a:pPr algn="r"/>
            <a:r>
              <a:rPr lang="en-US" sz="2800" i="0" u="none" strike="noStrike" baseline="0" dirty="0">
                <a:solidFill>
                  <a:schemeClr val="bg1"/>
                </a:solidFill>
              </a:rPr>
              <a:t>Damaged in the June 2016 Flood Disaster </a:t>
            </a:r>
            <a:endParaRPr lang="en-US" sz="8800" dirty="0">
              <a:solidFill>
                <a:schemeClr val="bg1"/>
              </a:solidFill>
              <a:cs typeface="Arial" panose="020B0604020202020204" pitchFamily="34" charset="0"/>
            </a:endParaRPr>
          </a:p>
        </p:txBody>
      </p:sp>
      <p:grpSp>
        <p:nvGrpSpPr>
          <p:cNvPr id="36" name="Group 35">
            <a:extLst>
              <a:ext uri="{FF2B5EF4-FFF2-40B4-BE49-F238E27FC236}">
                <a16:creationId xmlns:a16="http://schemas.microsoft.com/office/drawing/2014/main" id="{1349F11B-2813-67D8-57E5-85E64133A243}"/>
              </a:ext>
            </a:extLst>
          </p:cNvPr>
          <p:cNvGrpSpPr/>
          <p:nvPr/>
        </p:nvGrpSpPr>
        <p:grpSpPr>
          <a:xfrm>
            <a:off x="236434" y="3020200"/>
            <a:ext cx="8671128" cy="1695231"/>
            <a:chOff x="219506" y="3015780"/>
            <a:chExt cx="8671128" cy="1695231"/>
          </a:xfrm>
          <a:effectLst>
            <a:glow rad="241300">
              <a:schemeClr val="bg2"/>
            </a:glow>
          </a:effectLst>
        </p:grpSpPr>
        <p:pic>
          <p:nvPicPr>
            <p:cNvPr id="27" name="Picture 26" descr="A close-up of a sign&#10;&#10;Description automatically generated">
              <a:extLst>
                <a:ext uri="{FF2B5EF4-FFF2-40B4-BE49-F238E27FC236}">
                  <a16:creationId xmlns:a16="http://schemas.microsoft.com/office/drawing/2014/main" id="{A64381BC-C298-128C-D522-41FFFA816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217" y="3429000"/>
              <a:ext cx="3621417" cy="1207139"/>
            </a:xfrm>
            <a:prstGeom prst="rect">
              <a:avLst/>
            </a:prstGeom>
          </p:spPr>
        </p:pic>
        <p:pic>
          <p:nvPicPr>
            <p:cNvPr id="23" name="Picture 22" descr="A logo with a black background&#10;&#10;Description automatically generated">
              <a:extLst>
                <a:ext uri="{FF2B5EF4-FFF2-40B4-BE49-F238E27FC236}">
                  <a16:creationId xmlns:a16="http://schemas.microsoft.com/office/drawing/2014/main" id="{E998353A-C066-C25D-ED91-FBD579E23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06" y="3015780"/>
              <a:ext cx="1591405" cy="1591405"/>
            </a:xfrm>
            <a:prstGeom prst="rect">
              <a:avLst/>
            </a:prstGeom>
          </p:spPr>
        </p:pic>
        <p:pic>
          <p:nvPicPr>
            <p:cNvPr id="33" name="Picture 32" descr="A white outline of a state with black text&#10;&#10;Description automatically generated">
              <a:extLst>
                <a:ext uri="{FF2B5EF4-FFF2-40B4-BE49-F238E27FC236}">
                  <a16:creationId xmlns:a16="http://schemas.microsoft.com/office/drawing/2014/main" id="{8F7A3E17-958A-3358-5563-323E1A5355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7005" y="3015780"/>
              <a:ext cx="3390461" cy="1695231"/>
            </a:xfrm>
            <a:prstGeom prst="rect">
              <a:avLst/>
            </a:prstGeom>
          </p:spPr>
        </p:pic>
      </p:grpSp>
    </p:spTree>
    <p:extLst>
      <p:ext uri="{BB962C8B-B14F-4D97-AF65-F5344CB8AC3E}">
        <p14:creationId xmlns:p14="http://schemas.microsoft.com/office/powerpoint/2010/main" val="4173476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background with lines&#10;&#10;Description automatically generated with medium confidence">
            <a:extLst>
              <a:ext uri="{FF2B5EF4-FFF2-40B4-BE49-F238E27FC236}">
                <a16:creationId xmlns:a16="http://schemas.microsoft.com/office/drawing/2014/main" id="{575BB0F6-E888-E176-0095-0D2905D19B41}"/>
              </a:ext>
            </a:extLst>
          </p:cNvPr>
          <p:cNvPicPr>
            <a:picLocks noGrp="1" noRot="1" noChangeAspect="1" noMove="1" noResize="1" noEditPoints="1" noAdjustHandles="1" noChangeArrowheads="1" noChangeShapeType="1" noCro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72386"/>
          </a:xfr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Why discuss now?</a:t>
            </a:r>
          </a:p>
        </p:txBody>
      </p:sp>
      <p:sp>
        <p:nvSpPr>
          <p:cNvPr id="5" name="Content Placeholder 4">
            <a:extLst>
              <a:ext uri="{FF2B5EF4-FFF2-40B4-BE49-F238E27FC236}">
                <a16:creationId xmlns:a16="http://schemas.microsoft.com/office/drawing/2014/main" id="{C9712BE1-C2E4-6EDD-129F-1FD38960161D}"/>
              </a:ext>
            </a:extLst>
          </p:cNvPr>
          <p:cNvSpPr>
            <a:spLocks noGrp="1"/>
          </p:cNvSpPr>
          <p:nvPr>
            <p:ph sz="half" idx="2"/>
          </p:nvPr>
        </p:nvSpPr>
        <p:spPr>
          <a:xfrm>
            <a:off x="628650" y="1825625"/>
            <a:ext cx="7886700" cy="4351338"/>
          </a:xfrm>
        </p:spPr>
        <p:txBody>
          <a:bodyPr>
            <a:normAutofit lnSpcReduction="10000"/>
          </a:bodyPr>
          <a:lstStyle/>
          <a:p>
            <a:r>
              <a:rPr lang="en-US" sz="2400" dirty="0"/>
              <a:t>There are many WV residents in need of help 7 years after the flood to repair or replace their privately owned water crossing.</a:t>
            </a:r>
          </a:p>
          <a:p>
            <a:pPr algn="just"/>
            <a:r>
              <a:rPr lang="en-US" sz="2400" b="0" i="0" u="none" strike="noStrike" baseline="0" dirty="0">
                <a:latin typeface="Calibri" panose="020F0502020204030204" pitchFamily="34" charset="0"/>
              </a:rPr>
              <a:t>The Community Development Block Grant Mitigation Program (CDBG-MIT) funds pose a unique opportunity for eligible grantees to use this assistance in areas impacted by recent disasters to carry out strategic and high-impact activities to mitigate disaster risks and reduce future losses.</a:t>
            </a:r>
          </a:p>
          <a:p>
            <a:pPr algn="l"/>
            <a:r>
              <a:rPr lang="en-US" sz="2400" b="0" i="0" u="none" strike="noStrike" baseline="0" dirty="0">
                <a:latin typeface="Calibri" panose="020F0502020204030204" pitchFamily="34" charset="0"/>
              </a:rPr>
              <a:t>Congress appropriated $12 billion in CDBG funds in February 2018 specifically for mitigation activities for qualifying disasters that occurred in 2015, 2016, and 2017, and HUD was able to allocate an additional $3.9 billion, bringing the amount available for mitigation to nearly $16 billion.</a:t>
            </a:r>
            <a:endParaRPr lang="en-US" sz="2400" dirty="0"/>
          </a:p>
        </p:txBody>
      </p:sp>
    </p:spTree>
    <p:extLst>
      <p:ext uri="{BB962C8B-B14F-4D97-AF65-F5344CB8AC3E}">
        <p14:creationId xmlns:p14="http://schemas.microsoft.com/office/powerpoint/2010/main" val="428775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background with lines&#10;&#10;Description automatically generated with medium confidence">
            <a:extLst>
              <a:ext uri="{FF2B5EF4-FFF2-40B4-BE49-F238E27FC236}">
                <a16:creationId xmlns:a16="http://schemas.microsoft.com/office/drawing/2014/main" id="{575BB0F6-E888-E176-0095-0D2905D19B41}"/>
              </a:ext>
            </a:extLst>
          </p:cNvPr>
          <p:cNvPicPr>
            <a:picLocks noGrp="1" noRot="1" noChangeAspect="1" noMove="1" noResize="1" noEditPoints="1" noAdjustHandles="1" noChangeArrowheads="1" noChangeShapeType="1" noCro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72386"/>
          </a:xfr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Why discuss now?</a:t>
            </a:r>
          </a:p>
        </p:txBody>
      </p:sp>
      <p:sp>
        <p:nvSpPr>
          <p:cNvPr id="5" name="Content Placeholder 4">
            <a:extLst>
              <a:ext uri="{FF2B5EF4-FFF2-40B4-BE49-F238E27FC236}">
                <a16:creationId xmlns:a16="http://schemas.microsoft.com/office/drawing/2014/main" id="{C9712BE1-C2E4-6EDD-129F-1FD38960161D}"/>
              </a:ext>
            </a:extLst>
          </p:cNvPr>
          <p:cNvSpPr>
            <a:spLocks noGrp="1"/>
          </p:cNvSpPr>
          <p:nvPr>
            <p:ph sz="half" idx="2"/>
          </p:nvPr>
        </p:nvSpPr>
        <p:spPr>
          <a:xfrm>
            <a:off x="628650" y="1825625"/>
            <a:ext cx="7886700" cy="2586984"/>
          </a:xfrm>
        </p:spPr>
        <p:txBody>
          <a:bodyPr>
            <a:normAutofit/>
          </a:bodyPr>
          <a:lstStyle/>
          <a:p>
            <a:pPr marL="0" indent="0" algn="just">
              <a:buNone/>
            </a:pPr>
            <a:r>
              <a:rPr lang="en-US" sz="3600" dirty="0"/>
              <a:t>Regions 2 and 4 Regional Planning and Development Councils had motivation to seek assistance for their areas, knowing that there was need from local residents in context of private water crossings. </a:t>
            </a:r>
          </a:p>
        </p:txBody>
      </p:sp>
      <p:sp>
        <p:nvSpPr>
          <p:cNvPr id="7" name="Arrow: Right 6">
            <a:extLst>
              <a:ext uri="{FF2B5EF4-FFF2-40B4-BE49-F238E27FC236}">
                <a16:creationId xmlns:a16="http://schemas.microsoft.com/office/drawing/2014/main" id="{027E690B-643C-18AB-B0C3-45503D0A047E}"/>
              </a:ext>
            </a:extLst>
          </p:cNvPr>
          <p:cNvSpPr/>
          <p:nvPr/>
        </p:nvSpPr>
        <p:spPr>
          <a:xfrm>
            <a:off x="478172" y="4542495"/>
            <a:ext cx="8204433" cy="198399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BB1FE7-994C-50FB-FDE4-4B608E9629CB}"/>
              </a:ext>
            </a:extLst>
          </p:cNvPr>
          <p:cNvSpPr txBox="1"/>
          <p:nvPr/>
        </p:nvSpPr>
        <p:spPr>
          <a:xfrm>
            <a:off x="478172" y="4984128"/>
            <a:ext cx="7764011" cy="1077218"/>
          </a:xfrm>
          <a:prstGeom prst="rect">
            <a:avLst/>
          </a:prstGeom>
          <a:noFill/>
        </p:spPr>
        <p:txBody>
          <a:bodyPr wrap="square">
            <a:spAutoFit/>
          </a:bodyPr>
          <a:lstStyle/>
          <a:p>
            <a:r>
              <a:rPr lang="en-US" sz="3200" dirty="0">
                <a:solidFill>
                  <a:schemeClr val="bg1"/>
                </a:solidFill>
              </a:rPr>
              <a:t>Let’s follow a roadmap of how the grant was applied and to discuss what was discovered.</a:t>
            </a:r>
          </a:p>
        </p:txBody>
      </p:sp>
    </p:spTree>
    <p:extLst>
      <p:ext uri="{BB962C8B-B14F-4D97-AF65-F5344CB8AC3E}">
        <p14:creationId xmlns:p14="http://schemas.microsoft.com/office/powerpoint/2010/main" val="167917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white background with lines&#10;&#10;Description automatically generated with medium confidence">
            <a:extLst>
              <a:ext uri="{FF2B5EF4-FFF2-40B4-BE49-F238E27FC236}">
                <a16:creationId xmlns:a16="http://schemas.microsoft.com/office/drawing/2014/main" id="{575BB0F6-E888-E176-0095-0D2905D19B41}"/>
              </a:ext>
            </a:extLst>
          </p:cNvPr>
          <p:cNvPicPr>
            <a:picLocks noGrp="1" noRot="1" noChangeAspect="1" noMove="1" noResize="1" noEditPoints="1" noAdjustHandles="1" noChangeArrowheads="1" noChangeShapeType="1" noCrop="1"/>
          </p:cNvPicPr>
          <p:nvPr>
            <p:ph sz="half" idx="2"/>
          </p:nvPr>
        </p:nvPicPr>
        <p:blipFill rotWithShape="1">
          <a:blip r:embed="rId2" cstate="print">
            <a:extLst>
              <a:ext uri="{28A0092B-C50C-407E-A947-70E740481C1C}">
                <a14:useLocalDpi xmlns:a14="http://schemas.microsoft.com/office/drawing/2010/main" val="0"/>
              </a:ext>
            </a:extLst>
          </a:blip>
          <a:srcRect t="332"/>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gn="ctr"/>
            <a:r>
              <a:rPr lang="en-US" b="1" dirty="0">
                <a:solidFill>
                  <a:schemeClr val="tx1">
                    <a:lumMod val="85000"/>
                    <a:lumOff val="15000"/>
                  </a:schemeClr>
                </a:solidFill>
              </a:rPr>
              <a:t>MAKING IT HAPPEN</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7A7BC1D-098D-1DA0-B6CC-938885E8C47D}"/>
              </a:ext>
            </a:extLst>
          </p:cNvPr>
          <p:cNvGrpSpPr/>
          <p:nvPr/>
        </p:nvGrpSpPr>
        <p:grpSpPr>
          <a:xfrm>
            <a:off x="0" y="2466686"/>
            <a:ext cx="9136158" cy="3178000"/>
            <a:chOff x="-14990" y="2031330"/>
            <a:chExt cx="12181544" cy="3353472"/>
          </a:xfrm>
        </p:grpSpPr>
        <p:sp>
          <p:nvSpPr>
            <p:cNvPr id="7" name="Freeform 193">
              <a:extLst>
                <a:ext uri="{FF2B5EF4-FFF2-40B4-BE49-F238E27FC236}">
                  <a16:creationId xmlns:a16="http://schemas.microsoft.com/office/drawing/2014/main" id="{9DF49E3E-215A-F1C6-084C-F3C5F134749B}"/>
                </a:ext>
              </a:extLst>
            </p:cNvPr>
            <p:cNvSpPr/>
            <p:nvPr/>
          </p:nvSpPr>
          <p:spPr>
            <a:xfrm>
              <a:off x="-14288" y="2042710"/>
              <a:ext cx="12180842" cy="3342092"/>
            </a:xfrm>
            <a:custGeom>
              <a:avLst/>
              <a:gdLst>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83"/>
                <a:gd name="connsiteX1" fmla="*/ 8069943 w 12162971"/>
                <a:gd name="connsiteY1" fmla="*/ 0 h 3425383"/>
                <a:gd name="connsiteX2" fmla="*/ 8069943 w 12162971"/>
                <a:gd name="connsiteY2" fmla="*/ 1567543 h 3425383"/>
                <a:gd name="connsiteX3" fmla="*/ 1901371 w 12162971"/>
                <a:gd name="connsiteY3" fmla="*/ 1567543 h 3425383"/>
                <a:gd name="connsiteX4" fmla="*/ 1901371 w 12162971"/>
                <a:gd name="connsiteY4" fmla="*/ 3425372 h 3425383"/>
                <a:gd name="connsiteX5" fmla="*/ 12162971 w 12162971"/>
                <a:gd name="connsiteY5" fmla="*/ 3425372 h 3425383"/>
                <a:gd name="connsiteX0" fmla="*/ 0 w 12162971"/>
                <a:gd name="connsiteY0" fmla="*/ 0 h 3425381"/>
                <a:gd name="connsiteX1" fmla="*/ 8069943 w 12162971"/>
                <a:gd name="connsiteY1" fmla="*/ 0 h 3425381"/>
                <a:gd name="connsiteX2" fmla="*/ 8069943 w 12162971"/>
                <a:gd name="connsiteY2" fmla="*/ 1567543 h 3425381"/>
                <a:gd name="connsiteX3" fmla="*/ 1901371 w 12162971"/>
                <a:gd name="connsiteY3" fmla="*/ 1567543 h 3425381"/>
                <a:gd name="connsiteX4" fmla="*/ 1901371 w 12162971"/>
                <a:gd name="connsiteY4" fmla="*/ 3425372 h 3425381"/>
                <a:gd name="connsiteX5" fmla="*/ 12162971 w 12162971"/>
                <a:gd name="connsiteY5" fmla="*/ 3425372 h 3425381"/>
                <a:gd name="connsiteX0" fmla="*/ 0 w 12162971"/>
                <a:gd name="connsiteY0" fmla="*/ 0 h 3425382"/>
                <a:gd name="connsiteX1" fmla="*/ 8069943 w 12162971"/>
                <a:gd name="connsiteY1" fmla="*/ 0 h 3425382"/>
                <a:gd name="connsiteX2" fmla="*/ 8069943 w 12162971"/>
                <a:gd name="connsiteY2" fmla="*/ 1567543 h 3425382"/>
                <a:gd name="connsiteX3" fmla="*/ 1901371 w 12162971"/>
                <a:gd name="connsiteY3" fmla="*/ 1567543 h 3425382"/>
                <a:gd name="connsiteX4" fmla="*/ 1901371 w 12162971"/>
                <a:gd name="connsiteY4" fmla="*/ 3425372 h 3425382"/>
                <a:gd name="connsiteX5" fmla="*/ 12162971 w 12162971"/>
                <a:gd name="connsiteY5" fmla="*/ 3425372 h 342538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443 h 3425815"/>
                <a:gd name="connsiteX1" fmla="*/ 7976454 w 12162971"/>
                <a:gd name="connsiteY1" fmla="*/ 0 h 3425815"/>
                <a:gd name="connsiteX2" fmla="*/ 8069943 w 12162971"/>
                <a:gd name="connsiteY2" fmla="*/ 443 h 3425815"/>
                <a:gd name="connsiteX3" fmla="*/ 8069943 w 12162971"/>
                <a:gd name="connsiteY3" fmla="*/ 1567986 h 3425815"/>
                <a:gd name="connsiteX4" fmla="*/ 1901371 w 12162971"/>
                <a:gd name="connsiteY4" fmla="*/ 1567986 h 3425815"/>
                <a:gd name="connsiteX5" fmla="*/ 1901371 w 12162971"/>
                <a:gd name="connsiteY5" fmla="*/ 3425815 h 3425815"/>
                <a:gd name="connsiteX6" fmla="*/ 12162971 w 12162971"/>
                <a:gd name="connsiteY6" fmla="*/ 3425815 h 3425815"/>
                <a:gd name="connsiteX0" fmla="*/ 0 w 12162971"/>
                <a:gd name="connsiteY0" fmla="*/ 5653 h 3431025"/>
                <a:gd name="connsiteX1" fmla="*/ 7976454 w 12162971"/>
                <a:gd name="connsiteY1" fmla="*/ 5210 h 3431025"/>
                <a:gd name="connsiteX2" fmla="*/ 8069943 w 12162971"/>
                <a:gd name="connsiteY2" fmla="*/ 5653 h 3431025"/>
                <a:gd name="connsiteX3" fmla="*/ 8069943 w 12162971"/>
                <a:gd name="connsiteY3" fmla="*/ 1573196 h 3431025"/>
                <a:gd name="connsiteX4" fmla="*/ 1901371 w 12162971"/>
                <a:gd name="connsiteY4" fmla="*/ 1573196 h 3431025"/>
                <a:gd name="connsiteX5" fmla="*/ 1901371 w 12162971"/>
                <a:gd name="connsiteY5" fmla="*/ 3431025 h 3431025"/>
                <a:gd name="connsiteX6" fmla="*/ 12162971 w 12162971"/>
                <a:gd name="connsiteY6" fmla="*/ 3431025 h 3431025"/>
                <a:gd name="connsiteX0" fmla="*/ 0 w 12162971"/>
                <a:gd name="connsiteY0" fmla="*/ 645 h 3426017"/>
                <a:gd name="connsiteX1" fmla="*/ 7976454 w 12162971"/>
                <a:gd name="connsiteY1" fmla="*/ 202 h 3426017"/>
                <a:gd name="connsiteX2" fmla="*/ 8069943 w 12162971"/>
                <a:gd name="connsiteY2" fmla="*/ 9934 h 3426017"/>
                <a:gd name="connsiteX3" fmla="*/ 8069943 w 12162971"/>
                <a:gd name="connsiteY3" fmla="*/ 1568188 h 3426017"/>
                <a:gd name="connsiteX4" fmla="*/ 1901371 w 12162971"/>
                <a:gd name="connsiteY4" fmla="*/ 1568188 h 3426017"/>
                <a:gd name="connsiteX5" fmla="*/ 1901371 w 12162971"/>
                <a:gd name="connsiteY5" fmla="*/ 3426017 h 3426017"/>
                <a:gd name="connsiteX6" fmla="*/ 12162971 w 12162971"/>
                <a:gd name="connsiteY6" fmla="*/ 3426017 h 3426017"/>
                <a:gd name="connsiteX0" fmla="*/ 0 w 12162971"/>
                <a:gd name="connsiteY0" fmla="*/ 443 h 3425815"/>
                <a:gd name="connsiteX1" fmla="*/ 7976454 w 12162971"/>
                <a:gd name="connsiteY1" fmla="*/ 0 h 3425815"/>
                <a:gd name="connsiteX2" fmla="*/ 8069943 w 12162971"/>
                <a:gd name="connsiteY2" fmla="*/ 12828 h 3425815"/>
                <a:gd name="connsiteX3" fmla="*/ 8069943 w 12162971"/>
                <a:gd name="connsiteY3" fmla="*/ 1567986 h 3425815"/>
                <a:gd name="connsiteX4" fmla="*/ 1901371 w 12162971"/>
                <a:gd name="connsiteY4" fmla="*/ 1567986 h 3425815"/>
                <a:gd name="connsiteX5" fmla="*/ 1901371 w 12162971"/>
                <a:gd name="connsiteY5" fmla="*/ 3425815 h 3425815"/>
                <a:gd name="connsiteX6" fmla="*/ 12162971 w 12162971"/>
                <a:gd name="connsiteY6" fmla="*/ 3425815 h 3425815"/>
                <a:gd name="connsiteX0" fmla="*/ 0 w 12162971"/>
                <a:gd name="connsiteY0" fmla="*/ 1457 h 3426829"/>
                <a:gd name="connsiteX1" fmla="*/ 7976454 w 12162971"/>
                <a:gd name="connsiteY1" fmla="*/ 1014 h 3426829"/>
                <a:gd name="connsiteX2" fmla="*/ 8069943 w 12162971"/>
                <a:gd name="connsiteY2" fmla="*/ 13842 h 3426829"/>
                <a:gd name="connsiteX3" fmla="*/ 8069943 w 12162971"/>
                <a:gd name="connsiteY3" fmla="*/ 1569000 h 3426829"/>
                <a:gd name="connsiteX4" fmla="*/ 1901371 w 12162971"/>
                <a:gd name="connsiteY4" fmla="*/ 1569000 h 3426829"/>
                <a:gd name="connsiteX5" fmla="*/ 1901371 w 12162971"/>
                <a:gd name="connsiteY5" fmla="*/ 3426829 h 3426829"/>
                <a:gd name="connsiteX6" fmla="*/ 12162971 w 12162971"/>
                <a:gd name="connsiteY6" fmla="*/ 3426829 h 3426829"/>
                <a:gd name="connsiteX0" fmla="*/ 0 w 12162971"/>
                <a:gd name="connsiteY0" fmla="*/ 9289 h 3434661"/>
                <a:gd name="connsiteX1" fmla="*/ 7976454 w 12162971"/>
                <a:gd name="connsiteY1" fmla="*/ 8846 h 3434661"/>
                <a:gd name="connsiteX2" fmla="*/ 8069943 w 12162971"/>
                <a:gd name="connsiteY2" fmla="*/ 21674 h 3434661"/>
                <a:gd name="connsiteX3" fmla="*/ 8069943 w 12162971"/>
                <a:gd name="connsiteY3" fmla="*/ 1576832 h 3434661"/>
                <a:gd name="connsiteX4" fmla="*/ 1901371 w 12162971"/>
                <a:gd name="connsiteY4" fmla="*/ 1576832 h 3434661"/>
                <a:gd name="connsiteX5" fmla="*/ 1901371 w 12162971"/>
                <a:gd name="connsiteY5" fmla="*/ 3434661 h 3434661"/>
                <a:gd name="connsiteX6" fmla="*/ 12162971 w 12162971"/>
                <a:gd name="connsiteY6" fmla="*/ 3434661 h 3434661"/>
                <a:gd name="connsiteX0" fmla="*/ 0 w 12162971"/>
                <a:gd name="connsiteY0" fmla="*/ 1000 h 3426372"/>
                <a:gd name="connsiteX1" fmla="*/ 7976454 w 12162971"/>
                <a:gd name="connsiteY1" fmla="*/ 557 h 3426372"/>
                <a:gd name="connsiteX2" fmla="*/ 8069943 w 12162971"/>
                <a:gd name="connsiteY2" fmla="*/ 13385 h 3426372"/>
                <a:gd name="connsiteX3" fmla="*/ 8069943 w 12162971"/>
                <a:gd name="connsiteY3" fmla="*/ 1568543 h 3426372"/>
                <a:gd name="connsiteX4" fmla="*/ 1901371 w 12162971"/>
                <a:gd name="connsiteY4" fmla="*/ 1568543 h 3426372"/>
                <a:gd name="connsiteX5" fmla="*/ 1901371 w 12162971"/>
                <a:gd name="connsiteY5" fmla="*/ 3426372 h 3426372"/>
                <a:gd name="connsiteX6" fmla="*/ 12162971 w 12162971"/>
                <a:gd name="connsiteY6" fmla="*/ 3426372 h 3426372"/>
                <a:gd name="connsiteX0" fmla="*/ 0 w 12162971"/>
                <a:gd name="connsiteY0" fmla="*/ 7001 h 3432373"/>
                <a:gd name="connsiteX1" fmla="*/ 7949334 w 12162971"/>
                <a:gd name="connsiteY1" fmla="*/ 366 h 3432373"/>
                <a:gd name="connsiteX2" fmla="*/ 8069943 w 12162971"/>
                <a:gd name="connsiteY2" fmla="*/ 19386 h 3432373"/>
                <a:gd name="connsiteX3" fmla="*/ 8069943 w 12162971"/>
                <a:gd name="connsiteY3" fmla="*/ 1574544 h 3432373"/>
                <a:gd name="connsiteX4" fmla="*/ 1901371 w 12162971"/>
                <a:gd name="connsiteY4" fmla="*/ 1574544 h 3432373"/>
                <a:gd name="connsiteX5" fmla="*/ 1901371 w 12162971"/>
                <a:gd name="connsiteY5" fmla="*/ 3432373 h 3432373"/>
                <a:gd name="connsiteX6" fmla="*/ 12162971 w 12162971"/>
                <a:gd name="connsiteY6" fmla="*/ 3432373 h 3432373"/>
                <a:gd name="connsiteX0" fmla="*/ 0 w 12162971"/>
                <a:gd name="connsiteY0" fmla="*/ 3981 h 3429353"/>
                <a:gd name="connsiteX1" fmla="*/ 7940293 w 12162971"/>
                <a:gd name="connsiteY1" fmla="*/ 443 h 3429353"/>
                <a:gd name="connsiteX2" fmla="*/ 8069943 w 12162971"/>
                <a:gd name="connsiteY2" fmla="*/ 16366 h 3429353"/>
                <a:gd name="connsiteX3" fmla="*/ 8069943 w 12162971"/>
                <a:gd name="connsiteY3" fmla="*/ 1571524 h 3429353"/>
                <a:gd name="connsiteX4" fmla="*/ 1901371 w 12162971"/>
                <a:gd name="connsiteY4" fmla="*/ 1571524 h 3429353"/>
                <a:gd name="connsiteX5" fmla="*/ 1901371 w 12162971"/>
                <a:gd name="connsiteY5" fmla="*/ 3429353 h 3429353"/>
                <a:gd name="connsiteX6" fmla="*/ 12162971 w 12162971"/>
                <a:gd name="connsiteY6" fmla="*/ 3429353 h 3429353"/>
                <a:gd name="connsiteX0" fmla="*/ 0 w 12162971"/>
                <a:gd name="connsiteY0" fmla="*/ 4094 h 3429466"/>
                <a:gd name="connsiteX1" fmla="*/ 7940293 w 12162971"/>
                <a:gd name="connsiteY1" fmla="*/ 556 h 3429466"/>
                <a:gd name="connsiteX2" fmla="*/ 8072956 w 12162971"/>
                <a:gd name="connsiteY2" fmla="*/ 13383 h 3429466"/>
                <a:gd name="connsiteX3" fmla="*/ 8069943 w 12162971"/>
                <a:gd name="connsiteY3" fmla="*/ 1571637 h 3429466"/>
                <a:gd name="connsiteX4" fmla="*/ 1901371 w 12162971"/>
                <a:gd name="connsiteY4" fmla="*/ 1571637 h 3429466"/>
                <a:gd name="connsiteX5" fmla="*/ 1901371 w 12162971"/>
                <a:gd name="connsiteY5" fmla="*/ 3429466 h 3429466"/>
                <a:gd name="connsiteX6" fmla="*/ 12162971 w 12162971"/>
                <a:gd name="connsiteY6" fmla="*/ 3429466 h 3429466"/>
                <a:gd name="connsiteX0" fmla="*/ 0 w 12162971"/>
                <a:gd name="connsiteY0" fmla="*/ 4637 h 3430009"/>
                <a:gd name="connsiteX1" fmla="*/ 7940293 w 12162971"/>
                <a:gd name="connsiteY1" fmla="*/ 1099 h 3430009"/>
                <a:gd name="connsiteX2" fmla="*/ 8072956 w 12162971"/>
                <a:gd name="connsiteY2" fmla="*/ 7733 h 3430009"/>
                <a:gd name="connsiteX3" fmla="*/ 8069943 w 12162971"/>
                <a:gd name="connsiteY3" fmla="*/ 1572180 h 3430009"/>
                <a:gd name="connsiteX4" fmla="*/ 1901371 w 12162971"/>
                <a:gd name="connsiteY4" fmla="*/ 1572180 h 3430009"/>
                <a:gd name="connsiteX5" fmla="*/ 1901371 w 12162971"/>
                <a:gd name="connsiteY5" fmla="*/ 3430009 h 3430009"/>
                <a:gd name="connsiteX6" fmla="*/ 12162971 w 12162971"/>
                <a:gd name="connsiteY6" fmla="*/ 3430009 h 3430009"/>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01371 w 12162971"/>
                <a:gd name="connsiteY4" fmla="*/ 1571448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2971" h="3429277">
                  <a:moveTo>
                    <a:pt x="0" y="3905"/>
                  </a:moveTo>
                  <a:lnTo>
                    <a:pt x="7940293" y="367"/>
                  </a:lnTo>
                  <a:cubicBezTo>
                    <a:pt x="7983510" y="-2582"/>
                    <a:pt x="8032753" y="13046"/>
                    <a:pt x="8072956" y="19386"/>
                  </a:cubicBezTo>
                  <a:cubicBezTo>
                    <a:pt x="9117985" y="324186"/>
                    <a:pt x="8795658" y="1585963"/>
                    <a:pt x="8069943" y="1571448"/>
                  </a:cubicBezTo>
                  <a:lnTo>
                    <a:pt x="1922465" y="1565256"/>
                  </a:lnTo>
                  <a:cubicBezTo>
                    <a:pt x="788443" y="1675947"/>
                    <a:pt x="838814" y="3365608"/>
                    <a:pt x="1901371" y="3429277"/>
                  </a:cubicBezTo>
                  <a:lnTo>
                    <a:pt x="12162971" y="3429277"/>
                  </a:lnTo>
                </a:path>
              </a:pathLst>
            </a:custGeom>
            <a:noFill/>
            <a:ln w="4413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Freeform 195">
              <a:extLst>
                <a:ext uri="{FF2B5EF4-FFF2-40B4-BE49-F238E27FC236}">
                  <a16:creationId xmlns:a16="http://schemas.microsoft.com/office/drawing/2014/main" id="{1C8F6A82-4C3E-B47B-6F78-99FA4895D08C}"/>
                </a:ext>
              </a:extLst>
            </p:cNvPr>
            <p:cNvSpPr/>
            <p:nvPr/>
          </p:nvSpPr>
          <p:spPr>
            <a:xfrm>
              <a:off x="-14990" y="2031330"/>
              <a:ext cx="12180843" cy="3342092"/>
            </a:xfrm>
            <a:custGeom>
              <a:avLst/>
              <a:gdLst>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0 h 3425383"/>
                <a:gd name="connsiteX1" fmla="*/ 8069943 w 12162971"/>
                <a:gd name="connsiteY1" fmla="*/ 0 h 3425383"/>
                <a:gd name="connsiteX2" fmla="*/ 8069943 w 12162971"/>
                <a:gd name="connsiteY2" fmla="*/ 1567543 h 3425383"/>
                <a:gd name="connsiteX3" fmla="*/ 1901371 w 12162971"/>
                <a:gd name="connsiteY3" fmla="*/ 1567543 h 3425383"/>
                <a:gd name="connsiteX4" fmla="*/ 1901371 w 12162971"/>
                <a:gd name="connsiteY4" fmla="*/ 3425372 h 3425383"/>
                <a:gd name="connsiteX5" fmla="*/ 12162971 w 12162971"/>
                <a:gd name="connsiteY5" fmla="*/ 3425372 h 3425383"/>
                <a:gd name="connsiteX0" fmla="*/ 0 w 12162971"/>
                <a:gd name="connsiteY0" fmla="*/ 0 h 3425381"/>
                <a:gd name="connsiteX1" fmla="*/ 8069943 w 12162971"/>
                <a:gd name="connsiteY1" fmla="*/ 0 h 3425381"/>
                <a:gd name="connsiteX2" fmla="*/ 8069943 w 12162971"/>
                <a:gd name="connsiteY2" fmla="*/ 1567543 h 3425381"/>
                <a:gd name="connsiteX3" fmla="*/ 1901371 w 12162971"/>
                <a:gd name="connsiteY3" fmla="*/ 1567543 h 3425381"/>
                <a:gd name="connsiteX4" fmla="*/ 1901371 w 12162971"/>
                <a:gd name="connsiteY4" fmla="*/ 3425372 h 3425381"/>
                <a:gd name="connsiteX5" fmla="*/ 12162971 w 12162971"/>
                <a:gd name="connsiteY5" fmla="*/ 3425372 h 3425381"/>
                <a:gd name="connsiteX0" fmla="*/ 0 w 12162971"/>
                <a:gd name="connsiteY0" fmla="*/ 0 h 3425382"/>
                <a:gd name="connsiteX1" fmla="*/ 8069943 w 12162971"/>
                <a:gd name="connsiteY1" fmla="*/ 0 h 3425382"/>
                <a:gd name="connsiteX2" fmla="*/ 8069943 w 12162971"/>
                <a:gd name="connsiteY2" fmla="*/ 1567543 h 3425382"/>
                <a:gd name="connsiteX3" fmla="*/ 1901371 w 12162971"/>
                <a:gd name="connsiteY3" fmla="*/ 1567543 h 3425382"/>
                <a:gd name="connsiteX4" fmla="*/ 1901371 w 12162971"/>
                <a:gd name="connsiteY4" fmla="*/ 3425372 h 3425382"/>
                <a:gd name="connsiteX5" fmla="*/ 12162971 w 12162971"/>
                <a:gd name="connsiteY5" fmla="*/ 3425372 h 3425382"/>
                <a:gd name="connsiteX0" fmla="*/ 0 w 12162971"/>
                <a:gd name="connsiteY0" fmla="*/ 0 h 3425372"/>
                <a:gd name="connsiteX1" fmla="*/ 8069943 w 12162971"/>
                <a:gd name="connsiteY1" fmla="*/ 0 h 3425372"/>
                <a:gd name="connsiteX2" fmla="*/ 8069943 w 12162971"/>
                <a:gd name="connsiteY2" fmla="*/ 1567543 h 3425372"/>
                <a:gd name="connsiteX3" fmla="*/ 1901371 w 12162971"/>
                <a:gd name="connsiteY3" fmla="*/ 1567543 h 3425372"/>
                <a:gd name="connsiteX4" fmla="*/ 1901371 w 12162971"/>
                <a:gd name="connsiteY4" fmla="*/ 3425372 h 3425372"/>
                <a:gd name="connsiteX5" fmla="*/ 12162971 w 12162971"/>
                <a:gd name="connsiteY5" fmla="*/ 3425372 h 3425372"/>
                <a:gd name="connsiteX0" fmla="*/ 0 w 12162971"/>
                <a:gd name="connsiteY0" fmla="*/ 443 h 3425815"/>
                <a:gd name="connsiteX1" fmla="*/ 7976454 w 12162971"/>
                <a:gd name="connsiteY1" fmla="*/ 0 h 3425815"/>
                <a:gd name="connsiteX2" fmla="*/ 8069943 w 12162971"/>
                <a:gd name="connsiteY2" fmla="*/ 443 h 3425815"/>
                <a:gd name="connsiteX3" fmla="*/ 8069943 w 12162971"/>
                <a:gd name="connsiteY3" fmla="*/ 1567986 h 3425815"/>
                <a:gd name="connsiteX4" fmla="*/ 1901371 w 12162971"/>
                <a:gd name="connsiteY4" fmla="*/ 1567986 h 3425815"/>
                <a:gd name="connsiteX5" fmla="*/ 1901371 w 12162971"/>
                <a:gd name="connsiteY5" fmla="*/ 3425815 h 3425815"/>
                <a:gd name="connsiteX6" fmla="*/ 12162971 w 12162971"/>
                <a:gd name="connsiteY6" fmla="*/ 3425815 h 3425815"/>
                <a:gd name="connsiteX0" fmla="*/ 0 w 12162971"/>
                <a:gd name="connsiteY0" fmla="*/ 5653 h 3431025"/>
                <a:gd name="connsiteX1" fmla="*/ 7976454 w 12162971"/>
                <a:gd name="connsiteY1" fmla="*/ 5210 h 3431025"/>
                <a:gd name="connsiteX2" fmla="*/ 8069943 w 12162971"/>
                <a:gd name="connsiteY2" fmla="*/ 5653 h 3431025"/>
                <a:gd name="connsiteX3" fmla="*/ 8069943 w 12162971"/>
                <a:gd name="connsiteY3" fmla="*/ 1573196 h 3431025"/>
                <a:gd name="connsiteX4" fmla="*/ 1901371 w 12162971"/>
                <a:gd name="connsiteY4" fmla="*/ 1573196 h 3431025"/>
                <a:gd name="connsiteX5" fmla="*/ 1901371 w 12162971"/>
                <a:gd name="connsiteY5" fmla="*/ 3431025 h 3431025"/>
                <a:gd name="connsiteX6" fmla="*/ 12162971 w 12162971"/>
                <a:gd name="connsiteY6" fmla="*/ 3431025 h 3431025"/>
                <a:gd name="connsiteX0" fmla="*/ 0 w 12162971"/>
                <a:gd name="connsiteY0" fmla="*/ 645 h 3426017"/>
                <a:gd name="connsiteX1" fmla="*/ 7976454 w 12162971"/>
                <a:gd name="connsiteY1" fmla="*/ 202 h 3426017"/>
                <a:gd name="connsiteX2" fmla="*/ 8069943 w 12162971"/>
                <a:gd name="connsiteY2" fmla="*/ 9934 h 3426017"/>
                <a:gd name="connsiteX3" fmla="*/ 8069943 w 12162971"/>
                <a:gd name="connsiteY3" fmla="*/ 1568188 h 3426017"/>
                <a:gd name="connsiteX4" fmla="*/ 1901371 w 12162971"/>
                <a:gd name="connsiteY4" fmla="*/ 1568188 h 3426017"/>
                <a:gd name="connsiteX5" fmla="*/ 1901371 w 12162971"/>
                <a:gd name="connsiteY5" fmla="*/ 3426017 h 3426017"/>
                <a:gd name="connsiteX6" fmla="*/ 12162971 w 12162971"/>
                <a:gd name="connsiteY6" fmla="*/ 3426017 h 3426017"/>
                <a:gd name="connsiteX0" fmla="*/ 0 w 12162971"/>
                <a:gd name="connsiteY0" fmla="*/ 443 h 3425815"/>
                <a:gd name="connsiteX1" fmla="*/ 7976454 w 12162971"/>
                <a:gd name="connsiteY1" fmla="*/ 0 h 3425815"/>
                <a:gd name="connsiteX2" fmla="*/ 8069943 w 12162971"/>
                <a:gd name="connsiteY2" fmla="*/ 12828 h 3425815"/>
                <a:gd name="connsiteX3" fmla="*/ 8069943 w 12162971"/>
                <a:gd name="connsiteY3" fmla="*/ 1567986 h 3425815"/>
                <a:gd name="connsiteX4" fmla="*/ 1901371 w 12162971"/>
                <a:gd name="connsiteY4" fmla="*/ 1567986 h 3425815"/>
                <a:gd name="connsiteX5" fmla="*/ 1901371 w 12162971"/>
                <a:gd name="connsiteY5" fmla="*/ 3425815 h 3425815"/>
                <a:gd name="connsiteX6" fmla="*/ 12162971 w 12162971"/>
                <a:gd name="connsiteY6" fmla="*/ 3425815 h 3425815"/>
                <a:gd name="connsiteX0" fmla="*/ 0 w 12162971"/>
                <a:gd name="connsiteY0" fmla="*/ 1457 h 3426829"/>
                <a:gd name="connsiteX1" fmla="*/ 7976454 w 12162971"/>
                <a:gd name="connsiteY1" fmla="*/ 1014 h 3426829"/>
                <a:gd name="connsiteX2" fmla="*/ 8069943 w 12162971"/>
                <a:gd name="connsiteY2" fmla="*/ 13842 h 3426829"/>
                <a:gd name="connsiteX3" fmla="*/ 8069943 w 12162971"/>
                <a:gd name="connsiteY3" fmla="*/ 1569000 h 3426829"/>
                <a:gd name="connsiteX4" fmla="*/ 1901371 w 12162971"/>
                <a:gd name="connsiteY4" fmla="*/ 1569000 h 3426829"/>
                <a:gd name="connsiteX5" fmla="*/ 1901371 w 12162971"/>
                <a:gd name="connsiteY5" fmla="*/ 3426829 h 3426829"/>
                <a:gd name="connsiteX6" fmla="*/ 12162971 w 12162971"/>
                <a:gd name="connsiteY6" fmla="*/ 3426829 h 3426829"/>
                <a:gd name="connsiteX0" fmla="*/ 0 w 12162971"/>
                <a:gd name="connsiteY0" fmla="*/ 9289 h 3434661"/>
                <a:gd name="connsiteX1" fmla="*/ 7976454 w 12162971"/>
                <a:gd name="connsiteY1" fmla="*/ 8846 h 3434661"/>
                <a:gd name="connsiteX2" fmla="*/ 8069943 w 12162971"/>
                <a:gd name="connsiteY2" fmla="*/ 21674 h 3434661"/>
                <a:gd name="connsiteX3" fmla="*/ 8069943 w 12162971"/>
                <a:gd name="connsiteY3" fmla="*/ 1576832 h 3434661"/>
                <a:gd name="connsiteX4" fmla="*/ 1901371 w 12162971"/>
                <a:gd name="connsiteY4" fmla="*/ 1576832 h 3434661"/>
                <a:gd name="connsiteX5" fmla="*/ 1901371 w 12162971"/>
                <a:gd name="connsiteY5" fmla="*/ 3434661 h 3434661"/>
                <a:gd name="connsiteX6" fmla="*/ 12162971 w 12162971"/>
                <a:gd name="connsiteY6" fmla="*/ 3434661 h 3434661"/>
                <a:gd name="connsiteX0" fmla="*/ 0 w 12162971"/>
                <a:gd name="connsiteY0" fmla="*/ 1000 h 3426372"/>
                <a:gd name="connsiteX1" fmla="*/ 7976454 w 12162971"/>
                <a:gd name="connsiteY1" fmla="*/ 557 h 3426372"/>
                <a:gd name="connsiteX2" fmla="*/ 8069943 w 12162971"/>
                <a:gd name="connsiteY2" fmla="*/ 13385 h 3426372"/>
                <a:gd name="connsiteX3" fmla="*/ 8069943 w 12162971"/>
                <a:gd name="connsiteY3" fmla="*/ 1568543 h 3426372"/>
                <a:gd name="connsiteX4" fmla="*/ 1901371 w 12162971"/>
                <a:gd name="connsiteY4" fmla="*/ 1568543 h 3426372"/>
                <a:gd name="connsiteX5" fmla="*/ 1901371 w 12162971"/>
                <a:gd name="connsiteY5" fmla="*/ 3426372 h 3426372"/>
                <a:gd name="connsiteX6" fmla="*/ 12162971 w 12162971"/>
                <a:gd name="connsiteY6" fmla="*/ 3426372 h 3426372"/>
                <a:gd name="connsiteX0" fmla="*/ 0 w 12162971"/>
                <a:gd name="connsiteY0" fmla="*/ 7001 h 3432373"/>
                <a:gd name="connsiteX1" fmla="*/ 7949334 w 12162971"/>
                <a:gd name="connsiteY1" fmla="*/ 366 h 3432373"/>
                <a:gd name="connsiteX2" fmla="*/ 8069943 w 12162971"/>
                <a:gd name="connsiteY2" fmla="*/ 19386 h 3432373"/>
                <a:gd name="connsiteX3" fmla="*/ 8069943 w 12162971"/>
                <a:gd name="connsiteY3" fmla="*/ 1574544 h 3432373"/>
                <a:gd name="connsiteX4" fmla="*/ 1901371 w 12162971"/>
                <a:gd name="connsiteY4" fmla="*/ 1574544 h 3432373"/>
                <a:gd name="connsiteX5" fmla="*/ 1901371 w 12162971"/>
                <a:gd name="connsiteY5" fmla="*/ 3432373 h 3432373"/>
                <a:gd name="connsiteX6" fmla="*/ 12162971 w 12162971"/>
                <a:gd name="connsiteY6" fmla="*/ 3432373 h 3432373"/>
                <a:gd name="connsiteX0" fmla="*/ 0 w 12162971"/>
                <a:gd name="connsiteY0" fmla="*/ 3981 h 3429353"/>
                <a:gd name="connsiteX1" fmla="*/ 7940293 w 12162971"/>
                <a:gd name="connsiteY1" fmla="*/ 443 h 3429353"/>
                <a:gd name="connsiteX2" fmla="*/ 8069943 w 12162971"/>
                <a:gd name="connsiteY2" fmla="*/ 16366 h 3429353"/>
                <a:gd name="connsiteX3" fmla="*/ 8069943 w 12162971"/>
                <a:gd name="connsiteY3" fmla="*/ 1571524 h 3429353"/>
                <a:gd name="connsiteX4" fmla="*/ 1901371 w 12162971"/>
                <a:gd name="connsiteY4" fmla="*/ 1571524 h 3429353"/>
                <a:gd name="connsiteX5" fmla="*/ 1901371 w 12162971"/>
                <a:gd name="connsiteY5" fmla="*/ 3429353 h 3429353"/>
                <a:gd name="connsiteX6" fmla="*/ 12162971 w 12162971"/>
                <a:gd name="connsiteY6" fmla="*/ 3429353 h 3429353"/>
                <a:gd name="connsiteX0" fmla="*/ 0 w 12162971"/>
                <a:gd name="connsiteY0" fmla="*/ 4094 h 3429466"/>
                <a:gd name="connsiteX1" fmla="*/ 7940293 w 12162971"/>
                <a:gd name="connsiteY1" fmla="*/ 556 h 3429466"/>
                <a:gd name="connsiteX2" fmla="*/ 8072956 w 12162971"/>
                <a:gd name="connsiteY2" fmla="*/ 13383 h 3429466"/>
                <a:gd name="connsiteX3" fmla="*/ 8069943 w 12162971"/>
                <a:gd name="connsiteY3" fmla="*/ 1571637 h 3429466"/>
                <a:gd name="connsiteX4" fmla="*/ 1901371 w 12162971"/>
                <a:gd name="connsiteY4" fmla="*/ 1571637 h 3429466"/>
                <a:gd name="connsiteX5" fmla="*/ 1901371 w 12162971"/>
                <a:gd name="connsiteY5" fmla="*/ 3429466 h 3429466"/>
                <a:gd name="connsiteX6" fmla="*/ 12162971 w 12162971"/>
                <a:gd name="connsiteY6" fmla="*/ 3429466 h 3429466"/>
                <a:gd name="connsiteX0" fmla="*/ 0 w 12162971"/>
                <a:gd name="connsiteY0" fmla="*/ 4637 h 3430009"/>
                <a:gd name="connsiteX1" fmla="*/ 7940293 w 12162971"/>
                <a:gd name="connsiteY1" fmla="*/ 1099 h 3430009"/>
                <a:gd name="connsiteX2" fmla="*/ 8072956 w 12162971"/>
                <a:gd name="connsiteY2" fmla="*/ 7733 h 3430009"/>
                <a:gd name="connsiteX3" fmla="*/ 8069943 w 12162971"/>
                <a:gd name="connsiteY3" fmla="*/ 1572180 h 3430009"/>
                <a:gd name="connsiteX4" fmla="*/ 1901371 w 12162971"/>
                <a:gd name="connsiteY4" fmla="*/ 1572180 h 3430009"/>
                <a:gd name="connsiteX5" fmla="*/ 1901371 w 12162971"/>
                <a:gd name="connsiteY5" fmla="*/ 3430009 h 3430009"/>
                <a:gd name="connsiteX6" fmla="*/ 12162971 w 12162971"/>
                <a:gd name="connsiteY6" fmla="*/ 3430009 h 3430009"/>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01371 w 12162971"/>
                <a:gd name="connsiteY4" fmla="*/ 1571448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 name="connsiteX0" fmla="*/ 0 w 12162971"/>
                <a:gd name="connsiteY0" fmla="*/ 3905 h 3429277"/>
                <a:gd name="connsiteX1" fmla="*/ 7940293 w 12162971"/>
                <a:gd name="connsiteY1" fmla="*/ 367 h 3429277"/>
                <a:gd name="connsiteX2" fmla="*/ 8072956 w 12162971"/>
                <a:gd name="connsiteY2" fmla="*/ 19386 h 3429277"/>
                <a:gd name="connsiteX3" fmla="*/ 8069943 w 12162971"/>
                <a:gd name="connsiteY3" fmla="*/ 1571448 h 3429277"/>
                <a:gd name="connsiteX4" fmla="*/ 1922465 w 12162971"/>
                <a:gd name="connsiteY4" fmla="*/ 1565256 h 3429277"/>
                <a:gd name="connsiteX5" fmla="*/ 1901371 w 12162971"/>
                <a:gd name="connsiteY5" fmla="*/ 3429277 h 3429277"/>
                <a:gd name="connsiteX6" fmla="*/ 12162971 w 12162971"/>
                <a:gd name="connsiteY6" fmla="*/ 3429277 h 342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2971" h="3429277">
                  <a:moveTo>
                    <a:pt x="0" y="3905"/>
                  </a:moveTo>
                  <a:lnTo>
                    <a:pt x="7940293" y="367"/>
                  </a:lnTo>
                  <a:cubicBezTo>
                    <a:pt x="7983510" y="-2582"/>
                    <a:pt x="8032753" y="13046"/>
                    <a:pt x="8072956" y="19386"/>
                  </a:cubicBezTo>
                  <a:cubicBezTo>
                    <a:pt x="9117985" y="324186"/>
                    <a:pt x="8795658" y="1585963"/>
                    <a:pt x="8069943" y="1571448"/>
                  </a:cubicBezTo>
                  <a:lnTo>
                    <a:pt x="1922465" y="1565256"/>
                  </a:lnTo>
                  <a:cubicBezTo>
                    <a:pt x="788443" y="1675947"/>
                    <a:pt x="838814" y="3365608"/>
                    <a:pt x="1901371" y="3429277"/>
                  </a:cubicBezTo>
                  <a:lnTo>
                    <a:pt x="12162971" y="3429277"/>
                  </a:lnTo>
                </a:path>
              </a:pathLst>
            </a:custGeom>
            <a:no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10" name="Group 9">
            <a:extLst>
              <a:ext uri="{FF2B5EF4-FFF2-40B4-BE49-F238E27FC236}">
                <a16:creationId xmlns:a16="http://schemas.microsoft.com/office/drawing/2014/main" id="{66A59EF9-3A9D-840C-1129-1DA029296ADD}"/>
              </a:ext>
            </a:extLst>
          </p:cNvPr>
          <p:cNvGrpSpPr/>
          <p:nvPr/>
        </p:nvGrpSpPr>
        <p:grpSpPr>
          <a:xfrm>
            <a:off x="3041632" y="2082903"/>
            <a:ext cx="737472" cy="737471"/>
            <a:chOff x="5507384" y="1554292"/>
            <a:chExt cx="983296" cy="983294"/>
          </a:xfrm>
        </p:grpSpPr>
        <p:grpSp>
          <p:nvGrpSpPr>
            <p:cNvPr id="57" name="Group 56">
              <a:extLst>
                <a:ext uri="{FF2B5EF4-FFF2-40B4-BE49-F238E27FC236}">
                  <a16:creationId xmlns:a16="http://schemas.microsoft.com/office/drawing/2014/main" id="{1BA0E75A-DB51-0FEA-6CB5-8A6FB13F1F99}"/>
                </a:ext>
              </a:extLst>
            </p:cNvPr>
            <p:cNvGrpSpPr/>
            <p:nvPr/>
          </p:nvGrpSpPr>
          <p:grpSpPr>
            <a:xfrm>
              <a:off x="5507384" y="1554292"/>
              <a:ext cx="983296" cy="983294"/>
              <a:chOff x="5507384" y="1554292"/>
              <a:chExt cx="983296" cy="983294"/>
            </a:xfrm>
          </p:grpSpPr>
          <p:sp>
            <p:nvSpPr>
              <p:cNvPr id="59" name="Oval 58">
                <a:extLst>
                  <a:ext uri="{FF2B5EF4-FFF2-40B4-BE49-F238E27FC236}">
                    <a16:creationId xmlns:a16="http://schemas.microsoft.com/office/drawing/2014/main" id="{61B7DE8A-5BBF-4C84-2EFA-F703F491F0A5}"/>
                  </a:ext>
                </a:extLst>
              </p:cNvPr>
              <p:cNvSpPr/>
              <p:nvPr/>
            </p:nvSpPr>
            <p:spPr>
              <a:xfrm>
                <a:off x="5507384"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0" name="Oval 59">
                <a:extLst>
                  <a:ext uri="{FF2B5EF4-FFF2-40B4-BE49-F238E27FC236}">
                    <a16:creationId xmlns:a16="http://schemas.microsoft.com/office/drawing/2014/main" id="{CA577EDD-DC11-B72F-797E-6B7AF187E396}"/>
                  </a:ext>
                </a:extLst>
              </p:cNvPr>
              <p:cNvSpPr/>
              <p:nvPr/>
            </p:nvSpPr>
            <p:spPr>
              <a:xfrm>
                <a:off x="5606805"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58" name="TextBox 57">
              <a:extLst>
                <a:ext uri="{FF2B5EF4-FFF2-40B4-BE49-F238E27FC236}">
                  <a16:creationId xmlns:a16="http://schemas.microsoft.com/office/drawing/2014/main" id="{43733DB6-40E7-1CF2-BAC5-42BB38DF50A0}"/>
                </a:ext>
              </a:extLst>
            </p:cNvPr>
            <p:cNvSpPr txBox="1"/>
            <p:nvPr/>
          </p:nvSpPr>
          <p:spPr>
            <a:xfrm>
              <a:off x="5703867" y="1616477"/>
              <a:ext cx="590333" cy="800218"/>
            </a:xfrm>
            <a:prstGeom prst="rect">
              <a:avLst/>
            </a:prstGeom>
            <a:noFill/>
          </p:spPr>
          <p:txBody>
            <a:bodyPr wrap="non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2</a:t>
              </a:r>
            </a:p>
          </p:txBody>
        </p:sp>
      </p:grpSp>
      <p:grpSp>
        <p:nvGrpSpPr>
          <p:cNvPr id="12" name="Group 11">
            <a:extLst>
              <a:ext uri="{FF2B5EF4-FFF2-40B4-BE49-F238E27FC236}">
                <a16:creationId xmlns:a16="http://schemas.microsoft.com/office/drawing/2014/main" id="{3415ECC9-09CC-84D8-F4CB-457BBDB08B11}"/>
              </a:ext>
            </a:extLst>
          </p:cNvPr>
          <p:cNvGrpSpPr/>
          <p:nvPr/>
        </p:nvGrpSpPr>
        <p:grpSpPr>
          <a:xfrm>
            <a:off x="5129998" y="2082903"/>
            <a:ext cx="737472" cy="737471"/>
            <a:chOff x="7376934" y="3081730"/>
            <a:chExt cx="983296" cy="983294"/>
          </a:xfrm>
        </p:grpSpPr>
        <p:grpSp>
          <p:nvGrpSpPr>
            <p:cNvPr id="53" name="Group 52">
              <a:extLst>
                <a:ext uri="{FF2B5EF4-FFF2-40B4-BE49-F238E27FC236}">
                  <a16:creationId xmlns:a16="http://schemas.microsoft.com/office/drawing/2014/main" id="{99643945-7723-0762-E726-94AC95F96C34}"/>
                </a:ext>
              </a:extLst>
            </p:cNvPr>
            <p:cNvGrpSpPr/>
            <p:nvPr/>
          </p:nvGrpSpPr>
          <p:grpSpPr>
            <a:xfrm>
              <a:off x="7376934" y="3081730"/>
              <a:ext cx="983296" cy="983294"/>
              <a:chOff x="7376934" y="3081730"/>
              <a:chExt cx="983296" cy="983294"/>
            </a:xfrm>
          </p:grpSpPr>
          <p:sp>
            <p:nvSpPr>
              <p:cNvPr id="55" name="Oval 54">
                <a:extLst>
                  <a:ext uri="{FF2B5EF4-FFF2-40B4-BE49-F238E27FC236}">
                    <a16:creationId xmlns:a16="http://schemas.microsoft.com/office/drawing/2014/main" id="{87F8EC72-27C5-C98E-79B6-67E6B4006279}"/>
                  </a:ext>
                </a:extLst>
              </p:cNvPr>
              <p:cNvSpPr/>
              <p:nvPr/>
            </p:nvSpPr>
            <p:spPr>
              <a:xfrm>
                <a:off x="7376934" y="3081730"/>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Oval 55">
                <a:extLst>
                  <a:ext uri="{FF2B5EF4-FFF2-40B4-BE49-F238E27FC236}">
                    <a16:creationId xmlns:a16="http://schemas.microsoft.com/office/drawing/2014/main" id="{7B7D8E60-1616-BC0F-53A9-F804E546505C}"/>
                  </a:ext>
                </a:extLst>
              </p:cNvPr>
              <p:cNvSpPr/>
              <p:nvPr/>
            </p:nvSpPr>
            <p:spPr>
              <a:xfrm>
                <a:off x="7476355" y="3181151"/>
                <a:ext cx="784455" cy="784452"/>
              </a:xfrm>
              <a:prstGeom prst="ellipse">
                <a:avLst/>
              </a:prstGeom>
              <a:gradFill>
                <a:gsLst>
                  <a:gs pos="0">
                    <a:srgbClr val="3B556D"/>
                  </a:gs>
                  <a:gs pos="93000">
                    <a:srgbClr val="202E3B"/>
                  </a:gs>
                </a:gsLst>
                <a:path path="circl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54" name="TextBox 53">
              <a:extLst>
                <a:ext uri="{FF2B5EF4-FFF2-40B4-BE49-F238E27FC236}">
                  <a16:creationId xmlns:a16="http://schemas.microsoft.com/office/drawing/2014/main" id="{9BB481B0-9314-80C2-470E-3036A59B9733}"/>
                </a:ext>
              </a:extLst>
            </p:cNvPr>
            <p:cNvSpPr txBox="1"/>
            <p:nvPr/>
          </p:nvSpPr>
          <p:spPr>
            <a:xfrm>
              <a:off x="7572347" y="3155101"/>
              <a:ext cx="592469" cy="800218"/>
            </a:xfrm>
            <a:prstGeom prst="rect">
              <a:avLst/>
            </a:prstGeom>
            <a:noFill/>
          </p:spPr>
          <p:txBody>
            <a:bodyPr wrap="non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grpSp>
        <p:nvGrpSpPr>
          <p:cNvPr id="14" name="Group 13">
            <a:extLst>
              <a:ext uri="{FF2B5EF4-FFF2-40B4-BE49-F238E27FC236}">
                <a16:creationId xmlns:a16="http://schemas.microsoft.com/office/drawing/2014/main" id="{3B7C11FD-0759-B486-9A16-0207038E09D4}"/>
              </a:ext>
            </a:extLst>
          </p:cNvPr>
          <p:cNvGrpSpPr/>
          <p:nvPr/>
        </p:nvGrpSpPr>
        <p:grpSpPr>
          <a:xfrm>
            <a:off x="5792905" y="3490428"/>
            <a:ext cx="737472" cy="737471"/>
            <a:chOff x="3637835" y="3081730"/>
            <a:chExt cx="983296" cy="983294"/>
          </a:xfrm>
        </p:grpSpPr>
        <p:grpSp>
          <p:nvGrpSpPr>
            <p:cNvPr id="49" name="Group 48">
              <a:extLst>
                <a:ext uri="{FF2B5EF4-FFF2-40B4-BE49-F238E27FC236}">
                  <a16:creationId xmlns:a16="http://schemas.microsoft.com/office/drawing/2014/main" id="{941500C5-C0EA-C509-B31B-E5DC89897991}"/>
                </a:ext>
              </a:extLst>
            </p:cNvPr>
            <p:cNvGrpSpPr/>
            <p:nvPr/>
          </p:nvGrpSpPr>
          <p:grpSpPr>
            <a:xfrm>
              <a:off x="3637835" y="3081730"/>
              <a:ext cx="983296" cy="983294"/>
              <a:chOff x="3637835" y="3081730"/>
              <a:chExt cx="983296" cy="983294"/>
            </a:xfrm>
          </p:grpSpPr>
          <p:sp>
            <p:nvSpPr>
              <p:cNvPr id="51" name="Oval 50">
                <a:extLst>
                  <a:ext uri="{FF2B5EF4-FFF2-40B4-BE49-F238E27FC236}">
                    <a16:creationId xmlns:a16="http://schemas.microsoft.com/office/drawing/2014/main" id="{E0E05BF8-FFBC-8B00-BFA7-D457B0942814}"/>
                  </a:ext>
                </a:extLst>
              </p:cNvPr>
              <p:cNvSpPr/>
              <p:nvPr/>
            </p:nvSpPr>
            <p:spPr>
              <a:xfrm>
                <a:off x="3637835" y="3081730"/>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Oval 51">
                <a:extLst>
                  <a:ext uri="{FF2B5EF4-FFF2-40B4-BE49-F238E27FC236}">
                    <a16:creationId xmlns:a16="http://schemas.microsoft.com/office/drawing/2014/main" id="{A0308CF4-73BC-89DA-AA44-90B0C4680CB6}"/>
                  </a:ext>
                </a:extLst>
              </p:cNvPr>
              <p:cNvSpPr/>
              <p:nvPr/>
            </p:nvSpPr>
            <p:spPr>
              <a:xfrm>
                <a:off x="3737256" y="3181151"/>
                <a:ext cx="784455" cy="784452"/>
              </a:xfrm>
              <a:prstGeom prst="ellipse">
                <a:avLst/>
              </a:prstGeom>
              <a:gradFill>
                <a:gsLst>
                  <a:gs pos="0">
                    <a:srgbClr val="DFBE45"/>
                  </a:gs>
                  <a:gs pos="93000">
                    <a:srgbClr val="CBA723"/>
                  </a:gs>
                </a:gsLst>
                <a:path path="circle">
                  <a:fillToRect l="50000" t="50000" r="50000" b="5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50" name="TextBox 49">
              <a:extLst>
                <a:ext uri="{FF2B5EF4-FFF2-40B4-BE49-F238E27FC236}">
                  <a16:creationId xmlns:a16="http://schemas.microsoft.com/office/drawing/2014/main" id="{9A4A4401-491D-59A4-6CF1-1E77AAC41ACF}"/>
                </a:ext>
              </a:extLst>
            </p:cNvPr>
            <p:cNvSpPr txBox="1"/>
            <p:nvPr/>
          </p:nvSpPr>
          <p:spPr>
            <a:xfrm>
              <a:off x="3811947" y="3155101"/>
              <a:ext cx="590333" cy="800218"/>
            </a:xfrm>
            <a:prstGeom prst="rect">
              <a:avLst/>
            </a:prstGeom>
            <a:noFill/>
          </p:spPr>
          <p:txBody>
            <a:bodyPr wrap="non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4</a:t>
              </a:r>
            </a:p>
          </p:txBody>
        </p:sp>
      </p:grpSp>
      <p:grpSp>
        <p:nvGrpSpPr>
          <p:cNvPr id="16" name="Group 15">
            <a:extLst>
              <a:ext uri="{FF2B5EF4-FFF2-40B4-BE49-F238E27FC236}">
                <a16:creationId xmlns:a16="http://schemas.microsoft.com/office/drawing/2014/main" id="{7DCDB1E0-0681-1A19-91E1-698268E45B86}"/>
              </a:ext>
            </a:extLst>
          </p:cNvPr>
          <p:cNvGrpSpPr/>
          <p:nvPr/>
        </p:nvGrpSpPr>
        <p:grpSpPr>
          <a:xfrm>
            <a:off x="3797665" y="3560205"/>
            <a:ext cx="737472" cy="737471"/>
            <a:chOff x="2052393" y="4894978"/>
            <a:chExt cx="983296" cy="983294"/>
          </a:xfrm>
        </p:grpSpPr>
        <p:grpSp>
          <p:nvGrpSpPr>
            <p:cNvPr id="45" name="Group 44">
              <a:extLst>
                <a:ext uri="{FF2B5EF4-FFF2-40B4-BE49-F238E27FC236}">
                  <a16:creationId xmlns:a16="http://schemas.microsoft.com/office/drawing/2014/main" id="{ADFA75BF-AF22-5E65-9C64-0714433C63C2}"/>
                </a:ext>
              </a:extLst>
            </p:cNvPr>
            <p:cNvGrpSpPr/>
            <p:nvPr/>
          </p:nvGrpSpPr>
          <p:grpSpPr>
            <a:xfrm>
              <a:off x="2052393" y="4894978"/>
              <a:ext cx="983296" cy="983294"/>
              <a:chOff x="2052393" y="4894978"/>
              <a:chExt cx="983296" cy="983294"/>
            </a:xfrm>
          </p:grpSpPr>
          <p:sp>
            <p:nvSpPr>
              <p:cNvPr id="47" name="Oval 46">
                <a:extLst>
                  <a:ext uri="{FF2B5EF4-FFF2-40B4-BE49-F238E27FC236}">
                    <a16:creationId xmlns:a16="http://schemas.microsoft.com/office/drawing/2014/main" id="{ABB084ED-DDF9-76BE-D107-C191E4C63672}"/>
                  </a:ext>
                </a:extLst>
              </p:cNvPr>
              <p:cNvSpPr/>
              <p:nvPr/>
            </p:nvSpPr>
            <p:spPr>
              <a:xfrm>
                <a:off x="2052393" y="4894978"/>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Oval 47">
                <a:extLst>
                  <a:ext uri="{FF2B5EF4-FFF2-40B4-BE49-F238E27FC236}">
                    <a16:creationId xmlns:a16="http://schemas.microsoft.com/office/drawing/2014/main" id="{076953B0-5F64-9C85-0471-82E4DBB8886F}"/>
                  </a:ext>
                </a:extLst>
              </p:cNvPr>
              <p:cNvSpPr/>
              <p:nvPr/>
            </p:nvSpPr>
            <p:spPr>
              <a:xfrm>
                <a:off x="2151814" y="4994399"/>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46" name="TextBox 45">
              <a:extLst>
                <a:ext uri="{FF2B5EF4-FFF2-40B4-BE49-F238E27FC236}">
                  <a16:creationId xmlns:a16="http://schemas.microsoft.com/office/drawing/2014/main" id="{6A6C7587-8836-C92F-B14E-EAA91D68C4E2}"/>
                </a:ext>
              </a:extLst>
            </p:cNvPr>
            <p:cNvSpPr txBox="1"/>
            <p:nvPr/>
          </p:nvSpPr>
          <p:spPr>
            <a:xfrm>
              <a:off x="2247806" y="5001905"/>
              <a:ext cx="592469" cy="800218"/>
            </a:xfrm>
            <a:prstGeom prst="rect">
              <a:avLst/>
            </a:prstGeom>
            <a:noFill/>
          </p:spPr>
          <p:txBody>
            <a:bodyPr wrap="non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5</a:t>
              </a:r>
            </a:p>
          </p:txBody>
        </p:sp>
      </p:grpSp>
      <p:grpSp>
        <p:nvGrpSpPr>
          <p:cNvPr id="17" name="Group 16">
            <a:extLst>
              <a:ext uri="{FF2B5EF4-FFF2-40B4-BE49-F238E27FC236}">
                <a16:creationId xmlns:a16="http://schemas.microsoft.com/office/drawing/2014/main" id="{2D13957D-3B0F-9139-C5B8-3B25FF1B695D}"/>
              </a:ext>
            </a:extLst>
          </p:cNvPr>
          <p:cNvGrpSpPr/>
          <p:nvPr/>
        </p:nvGrpSpPr>
        <p:grpSpPr>
          <a:xfrm>
            <a:off x="1672990" y="5266690"/>
            <a:ext cx="737472" cy="737471"/>
            <a:chOff x="9503535" y="4894978"/>
            <a:chExt cx="983296" cy="983294"/>
          </a:xfrm>
        </p:grpSpPr>
        <p:grpSp>
          <p:nvGrpSpPr>
            <p:cNvPr id="41" name="Group 40">
              <a:extLst>
                <a:ext uri="{FF2B5EF4-FFF2-40B4-BE49-F238E27FC236}">
                  <a16:creationId xmlns:a16="http://schemas.microsoft.com/office/drawing/2014/main" id="{3B0F2FB1-8124-FD5A-EFEC-61293701F1E6}"/>
                </a:ext>
              </a:extLst>
            </p:cNvPr>
            <p:cNvGrpSpPr/>
            <p:nvPr/>
          </p:nvGrpSpPr>
          <p:grpSpPr>
            <a:xfrm>
              <a:off x="9503535" y="4894978"/>
              <a:ext cx="983296" cy="983294"/>
              <a:chOff x="9503535" y="4894978"/>
              <a:chExt cx="983296" cy="983294"/>
            </a:xfrm>
          </p:grpSpPr>
          <p:sp>
            <p:nvSpPr>
              <p:cNvPr id="43" name="Oval 42">
                <a:extLst>
                  <a:ext uri="{FF2B5EF4-FFF2-40B4-BE49-F238E27FC236}">
                    <a16:creationId xmlns:a16="http://schemas.microsoft.com/office/drawing/2014/main" id="{A2F9D0C2-513D-9D80-6D5A-6B89FFA7EAB5}"/>
                  </a:ext>
                </a:extLst>
              </p:cNvPr>
              <p:cNvSpPr/>
              <p:nvPr/>
            </p:nvSpPr>
            <p:spPr>
              <a:xfrm>
                <a:off x="9503535" y="4894978"/>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Oval 43">
                <a:extLst>
                  <a:ext uri="{FF2B5EF4-FFF2-40B4-BE49-F238E27FC236}">
                    <a16:creationId xmlns:a16="http://schemas.microsoft.com/office/drawing/2014/main" id="{C04E412E-4E57-9DDD-CA9C-29FECBEE423E}"/>
                  </a:ext>
                </a:extLst>
              </p:cNvPr>
              <p:cNvSpPr/>
              <p:nvPr/>
            </p:nvSpPr>
            <p:spPr>
              <a:xfrm>
                <a:off x="9602956" y="4994399"/>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42" name="TextBox 41">
              <a:extLst>
                <a:ext uri="{FF2B5EF4-FFF2-40B4-BE49-F238E27FC236}">
                  <a16:creationId xmlns:a16="http://schemas.microsoft.com/office/drawing/2014/main" id="{556D63AD-79A7-D191-A238-763D672C7552}"/>
                </a:ext>
              </a:extLst>
            </p:cNvPr>
            <p:cNvSpPr txBox="1"/>
            <p:nvPr/>
          </p:nvSpPr>
          <p:spPr>
            <a:xfrm>
              <a:off x="9700018" y="5001905"/>
              <a:ext cx="590333" cy="800218"/>
            </a:xfrm>
            <a:prstGeom prst="rect">
              <a:avLst/>
            </a:prstGeom>
            <a:noFill/>
          </p:spPr>
          <p:txBody>
            <a:bodyPr wrap="non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7</a:t>
              </a:r>
            </a:p>
          </p:txBody>
        </p:sp>
      </p:grpSp>
      <p:grpSp>
        <p:nvGrpSpPr>
          <p:cNvPr id="18" name="Group 17">
            <a:extLst>
              <a:ext uri="{FF2B5EF4-FFF2-40B4-BE49-F238E27FC236}">
                <a16:creationId xmlns:a16="http://schemas.microsoft.com/office/drawing/2014/main" id="{43500D04-E770-767C-3027-EE1165AC6BE4}"/>
              </a:ext>
            </a:extLst>
          </p:cNvPr>
          <p:cNvGrpSpPr/>
          <p:nvPr/>
        </p:nvGrpSpPr>
        <p:grpSpPr>
          <a:xfrm>
            <a:off x="1018011" y="3571746"/>
            <a:ext cx="737472" cy="737471"/>
            <a:chOff x="5777964" y="4894978"/>
            <a:chExt cx="983296" cy="983294"/>
          </a:xfrm>
        </p:grpSpPr>
        <p:grpSp>
          <p:nvGrpSpPr>
            <p:cNvPr id="37" name="Group 36">
              <a:extLst>
                <a:ext uri="{FF2B5EF4-FFF2-40B4-BE49-F238E27FC236}">
                  <a16:creationId xmlns:a16="http://schemas.microsoft.com/office/drawing/2014/main" id="{9E93AF7C-F3B4-10C9-7E39-66B434A5EC36}"/>
                </a:ext>
              </a:extLst>
            </p:cNvPr>
            <p:cNvGrpSpPr/>
            <p:nvPr/>
          </p:nvGrpSpPr>
          <p:grpSpPr>
            <a:xfrm>
              <a:off x="5777964" y="4894978"/>
              <a:ext cx="983296" cy="983294"/>
              <a:chOff x="5777964" y="4894978"/>
              <a:chExt cx="983296" cy="983294"/>
            </a:xfrm>
          </p:grpSpPr>
          <p:sp>
            <p:nvSpPr>
              <p:cNvPr id="39" name="Oval 38">
                <a:extLst>
                  <a:ext uri="{FF2B5EF4-FFF2-40B4-BE49-F238E27FC236}">
                    <a16:creationId xmlns:a16="http://schemas.microsoft.com/office/drawing/2014/main" id="{D5D7DEBB-BE87-A658-B341-CEF3A0F79CFA}"/>
                  </a:ext>
                </a:extLst>
              </p:cNvPr>
              <p:cNvSpPr/>
              <p:nvPr/>
            </p:nvSpPr>
            <p:spPr>
              <a:xfrm>
                <a:off x="5777964" y="4894978"/>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Oval 39">
                <a:extLst>
                  <a:ext uri="{FF2B5EF4-FFF2-40B4-BE49-F238E27FC236}">
                    <a16:creationId xmlns:a16="http://schemas.microsoft.com/office/drawing/2014/main" id="{4BA465B6-BEAB-56F8-F2E2-0E6F5CA74F83}"/>
                  </a:ext>
                </a:extLst>
              </p:cNvPr>
              <p:cNvSpPr/>
              <p:nvPr/>
            </p:nvSpPr>
            <p:spPr>
              <a:xfrm>
                <a:off x="5877385" y="4994399"/>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8" name="TextBox 37">
              <a:extLst>
                <a:ext uri="{FF2B5EF4-FFF2-40B4-BE49-F238E27FC236}">
                  <a16:creationId xmlns:a16="http://schemas.microsoft.com/office/drawing/2014/main" id="{4F48DE8C-50BA-3B6F-9DF0-38A932C95452}"/>
                </a:ext>
              </a:extLst>
            </p:cNvPr>
            <p:cNvSpPr txBox="1"/>
            <p:nvPr/>
          </p:nvSpPr>
          <p:spPr>
            <a:xfrm>
              <a:off x="5948613" y="4972029"/>
              <a:ext cx="592469" cy="800218"/>
            </a:xfrm>
            <a:prstGeom prst="rect">
              <a:avLst/>
            </a:prstGeom>
            <a:noFill/>
          </p:spPr>
          <p:txBody>
            <a:bodyPr wrap="non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grpSp>
        <p:nvGrpSpPr>
          <p:cNvPr id="19" name="Group 18">
            <a:extLst>
              <a:ext uri="{FF2B5EF4-FFF2-40B4-BE49-F238E27FC236}">
                <a16:creationId xmlns:a16="http://schemas.microsoft.com/office/drawing/2014/main" id="{FCAA0736-0168-39A8-3745-5F384BAD7D22}"/>
              </a:ext>
            </a:extLst>
          </p:cNvPr>
          <p:cNvGrpSpPr/>
          <p:nvPr/>
        </p:nvGrpSpPr>
        <p:grpSpPr>
          <a:xfrm>
            <a:off x="506399" y="2082904"/>
            <a:ext cx="737472" cy="737471"/>
            <a:chOff x="1768286" y="1554292"/>
            <a:chExt cx="983296" cy="983294"/>
          </a:xfrm>
        </p:grpSpPr>
        <p:grpSp>
          <p:nvGrpSpPr>
            <p:cNvPr id="33" name="Group 32">
              <a:extLst>
                <a:ext uri="{FF2B5EF4-FFF2-40B4-BE49-F238E27FC236}">
                  <a16:creationId xmlns:a16="http://schemas.microsoft.com/office/drawing/2014/main" id="{CB9FB890-534E-B68E-C973-EAF9C1EC5473}"/>
                </a:ext>
              </a:extLst>
            </p:cNvPr>
            <p:cNvGrpSpPr/>
            <p:nvPr/>
          </p:nvGrpSpPr>
          <p:grpSpPr>
            <a:xfrm>
              <a:off x="1768286" y="1554292"/>
              <a:ext cx="983296" cy="983294"/>
              <a:chOff x="1768286" y="1554292"/>
              <a:chExt cx="983296" cy="983294"/>
            </a:xfrm>
          </p:grpSpPr>
          <p:sp>
            <p:nvSpPr>
              <p:cNvPr id="35" name="Oval 34">
                <a:extLst>
                  <a:ext uri="{FF2B5EF4-FFF2-40B4-BE49-F238E27FC236}">
                    <a16:creationId xmlns:a16="http://schemas.microsoft.com/office/drawing/2014/main" id="{F7B7F884-5D89-9E47-9207-44D4D9140421}"/>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Oval 35">
                <a:extLst>
                  <a:ext uri="{FF2B5EF4-FFF2-40B4-BE49-F238E27FC236}">
                    <a16:creationId xmlns:a16="http://schemas.microsoft.com/office/drawing/2014/main" id="{32289C65-3B6D-3F77-2FA5-7838ED5E5E99}"/>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4" name="TextBox 33">
              <a:extLst>
                <a:ext uri="{FF2B5EF4-FFF2-40B4-BE49-F238E27FC236}">
                  <a16:creationId xmlns:a16="http://schemas.microsoft.com/office/drawing/2014/main" id="{8E62DEAB-5B32-AC77-52AF-DDFFCE2C0370}"/>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1</a:t>
              </a:r>
            </a:p>
          </p:txBody>
        </p:sp>
      </p:grpSp>
      <p:grpSp>
        <p:nvGrpSpPr>
          <p:cNvPr id="21" name="Group 20">
            <a:extLst>
              <a:ext uri="{FF2B5EF4-FFF2-40B4-BE49-F238E27FC236}">
                <a16:creationId xmlns:a16="http://schemas.microsoft.com/office/drawing/2014/main" id="{94C37625-237F-E0AC-E567-3A30BD5BF130}"/>
              </a:ext>
            </a:extLst>
          </p:cNvPr>
          <p:cNvGrpSpPr/>
          <p:nvPr/>
        </p:nvGrpSpPr>
        <p:grpSpPr>
          <a:xfrm>
            <a:off x="7016439" y="5269647"/>
            <a:ext cx="737472" cy="737471"/>
            <a:chOff x="2052393" y="4894978"/>
            <a:chExt cx="983296" cy="983294"/>
          </a:xfrm>
        </p:grpSpPr>
        <p:grpSp>
          <p:nvGrpSpPr>
            <p:cNvPr id="29" name="Group 28">
              <a:extLst>
                <a:ext uri="{FF2B5EF4-FFF2-40B4-BE49-F238E27FC236}">
                  <a16:creationId xmlns:a16="http://schemas.microsoft.com/office/drawing/2014/main" id="{AC8077BD-0282-1DD0-1442-736611F4C9EB}"/>
                </a:ext>
              </a:extLst>
            </p:cNvPr>
            <p:cNvGrpSpPr/>
            <p:nvPr/>
          </p:nvGrpSpPr>
          <p:grpSpPr>
            <a:xfrm>
              <a:off x="2052393" y="4894978"/>
              <a:ext cx="983296" cy="983294"/>
              <a:chOff x="2052393" y="4894978"/>
              <a:chExt cx="983296" cy="983294"/>
            </a:xfrm>
          </p:grpSpPr>
          <p:sp>
            <p:nvSpPr>
              <p:cNvPr id="31" name="Oval 30">
                <a:extLst>
                  <a:ext uri="{FF2B5EF4-FFF2-40B4-BE49-F238E27FC236}">
                    <a16:creationId xmlns:a16="http://schemas.microsoft.com/office/drawing/2014/main" id="{7530EB02-59B5-71A1-D263-0622D17FD19D}"/>
                  </a:ext>
                </a:extLst>
              </p:cNvPr>
              <p:cNvSpPr/>
              <p:nvPr/>
            </p:nvSpPr>
            <p:spPr>
              <a:xfrm>
                <a:off x="2052393" y="4894978"/>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Oval 31">
                <a:extLst>
                  <a:ext uri="{FF2B5EF4-FFF2-40B4-BE49-F238E27FC236}">
                    <a16:creationId xmlns:a16="http://schemas.microsoft.com/office/drawing/2014/main" id="{744E989C-1DBB-8370-12FB-002B724F646F}"/>
                  </a:ext>
                </a:extLst>
              </p:cNvPr>
              <p:cNvSpPr/>
              <p:nvPr/>
            </p:nvSpPr>
            <p:spPr>
              <a:xfrm>
                <a:off x="2151814" y="4994399"/>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0" name="TextBox 29">
              <a:extLst>
                <a:ext uri="{FF2B5EF4-FFF2-40B4-BE49-F238E27FC236}">
                  <a16:creationId xmlns:a16="http://schemas.microsoft.com/office/drawing/2014/main" id="{62448289-790A-AA5A-53A0-043780DB65A0}"/>
                </a:ext>
              </a:extLst>
            </p:cNvPr>
            <p:cNvSpPr txBox="1"/>
            <p:nvPr/>
          </p:nvSpPr>
          <p:spPr>
            <a:xfrm>
              <a:off x="2247806" y="5001905"/>
              <a:ext cx="592469" cy="800218"/>
            </a:xfrm>
            <a:prstGeom prst="rect">
              <a:avLst/>
            </a:prstGeom>
            <a:noFill/>
          </p:spPr>
          <p:txBody>
            <a:bodyPr wrap="non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9</a:t>
              </a:r>
            </a:p>
          </p:txBody>
        </p:sp>
      </p:grpSp>
      <p:grpSp>
        <p:nvGrpSpPr>
          <p:cNvPr id="23" name="Group 22">
            <a:extLst>
              <a:ext uri="{FF2B5EF4-FFF2-40B4-BE49-F238E27FC236}">
                <a16:creationId xmlns:a16="http://schemas.microsoft.com/office/drawing/2014/main" id="{C2F2CF2E-102D-23A7-3056-66BF8B4B03AB}"/>
              </a:ext>
            </a:extLst>
          </p:cNvPr>
          <p:cNvGrpSpPr/>
          <p:nvPr/>
        </p:nvGrpSpPr>
        <p:grpSpPr>
          <a:xfrm>
            <a:off x="4236785" y="5281188"/>
            <a:ext cx="737472" cy="737471"/>
            <a:chOff x="5777964" y="4894978"/>
            <a:chExt cx="983296" cy="983294"/>
          </a:xfrm>
        </p:grpSpPr>
        <p:grpSp>
          <p:nvGrpSpPr>
            <p:cNvPr id="25" name="Group 24">
              <a:extLst>
                <a:ext uri="{FF2B5EF4-FFF2-40B4-BE49-F238E27FC236}">
                  <a16:creationId xmlns:a16="http://schemas.microsoft.com/office/drawing/2014/main" id="{7B06033F-4859-019A-4976-E62457111F4B}"/>
                </a:ext>
              </a:extLst>
            </p:cNvPr>
            <p:cNvGrpSpPr/>
            <p:nvPr/>
          </p:nvGrpSpPr>
          <p:grpSpPr>
            <a:xfrm>
              <a:off x="5777964" y="4894978"/>
              <a:ext cx="983296" cy="983294"/>
              <a:chOff x="5777964" y="4894978"/>
              <a:chExt cx="983296" cy="983294"/>
            </a:xfrm>
          </p:grpSpPr>
          <p:sp>
            <p:nvSpPr>
              <p:cNvPr id="27" name="Oval 26">
                <a:extLst>
                  <a:ext uri="{FF2B5EF4-FFF2-40B4-BE49-F238E27FC236}">
                    <a16:creationId xmlns:a16="http://schemas.microsoft.com/office/drawing/2014/main" id="{17B971D6-D6ED-6E7B-137E-C6F02CF5DFBC}"/>
                  </a:ext>
                </a:extLst>
              </p:cNvPr>
              <p:cNvSpPr/>
              <p:nvPr/>
            </p:nvSpPr>
            <p:spPr>
              <a:xfrm>
                <a:off x="5777964" y="4894978"/>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Oval 27">
                <a:extLst>
                  <a:ext uri="{FF2B5EF4-FFF2-40B4-BE49-F238E27FC236}">
                    <a16:creationId xmlns:a16="http://schemas.microsoft.com/office/drawing/2014/main" id="{A8A4AFCA-C2CA-D492-EBBA-4551DF2B2D67}"/>
                  </a:ext>
                </a:extLst>
              </p:cNvPr>
              <p:cNvSpPr/>
              <p:nvPr/>
            </p:nvSpPr>
            <p:spPr>
              <a:xfrm>
                <a:off x="5877385" y="4994399"/>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6" name="TextBox 25">
              <a:extLst>
                <a:ext uri="{FF2B5EF4-FFF2-40B4-BE49-F238E27FC236}">
                  <a16:creationId xmlns:a16="http://schemas.microsoft.com/office/drawing/2014/main" id="{6B091607-053E-83A0-B31B-2C7E863746FE}"/>
                </a:ext>
              </a:extLst>
            </p:cNvPr>
            <p:cNvSpPr txBox="1"/>
            <p:nvPr/>
          </p:nvSpPr>
          <p:spPr>
            <a:xfrm>
              <a:off x="5948613" y="4972029"/>
              <a:ext cx="592469" cy="800218"/>
            </a:xfrm>
            <a:prstGeom prst="rect">
              <a:avLst/>
            </a:prstGeom>
            <a:noFill/>
          </p:spPr>
          <p:txBody>
            <a:bodyPr wrap="non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8</a:t>
              </a:r>
            </a:p>
          </p:txBody>
        </p:sp>
      </p:grpSp>
      <p:sp>
        <p:nvSpPr>
          <p:cNvPr id="3" name="TextBox 2">
            <a:extLst>
              <a:ext uri="{FF2B5EF4-FFF2-40B4-BE49-F238E27FC236}">
                <a16:creationId xmlns:a16="http://schemas.microsoft.com/office/drawing/2014/main" id="{5BF08919-B943-AE13-E645-8E8FE52B1D2A}"/>
              </a:ext>
            </a:extLst>
          </p:cNvPr>
          <p:cNvSpPr txBox="1"/>
          <p:nvPr/>
        </p:nvSpPr>
        <p:spPr>
          <a:xfrm>
            <a:off x="142042" y="6214285"/>
            <a:ext cx="8886547" cy="523220"/>
          </a:xfrm>
          <a:prstGeom prst="rect">
            <a:avLst/>
          </a:prstGeom>
          <a:noFill/>
        </p:spPr>
        <p:txBody>
          <a:bodyPr wrap="square" rtlCol="0">
            <a:spAutoFit/>
          </a:bodyPr>
          <a:lstStyle/>
          <a:p>
            <a:pPr algn="ctr"/>
            <a:r>
              <a:rPr lang="en-US" sz="2800" dirty="0"/>
              <a:t>The Road to Evaluating Private Water Crossings in 9 Steps.</a:t>
            </a:r>
          </a:p>
        </p:txBody>
      </p:sp>
    </p:spTree>
    <p:extLst>
      <p:ext uri="{BB962C8B-B14F-4D97-AF65-F5344CB8AC3E}">
        <p14:creationId xmlns:p14="http://schemas.microsoft.com/office/powerpoint/2010/main" val="416954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9447DB83-726E-1EA9-6BB0-12727E7742B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Region 4 PDC Grant</a:t>
            </a:r>
          </a:p>
        </p:txBody>
      </p:sp>
      <p:sp>
        <p:nvSpPr>
          <p:cNvPr id="11" name="Content Placeholder 10">
            <a:extLst>
              <a:ext uri="{FF2B5EF4-FFF2-40B4-BE49-F238E27FC236}">
                <a16:creationId xmlns:a16="http://schemas.microsoft.com/office/drawing/2014/main" id="{2AA65355-5674-F41C-B9B2-028AE96F82EB}"/>
              </a:ext>
            </a:extLst>
          </p:cNvPr>
          <p:cNvSpPr>
            <a:spLocks noGrp="1"/>
          </p:cNvSpPr>
          <p:nvPr>
            <p:ph sz="half" idx="1"/>
          </p:nvPr>
        </p:nvSpPr>
        <p:spPr>
          <a:xfrm>
            <a:off x="780968" y="1589103"/>
            <a:ext cx="7821494" cy="4587860"/>
          </a:xfrm>
        </p:spPr>
        <p:txBody>
          <a:bodyPr>
            <a:normAutofit/>
          </a:bodyPr>
          <a:lstStyle/>
          <a:p>
            <a:pPr marL="0" indent="0" algn="just">
              <a:buNone/>
            </a:pPr>
            <a:r>
              <a:rPr lang="en-US" b="1" i="0" u="none" strike="noStrike" baseline="0" dirty="0">
                <a:latin typeface="Artegra Sans Condensed"/>
              </a:rPr>
              <a:t>The Region 4 PDC applied and received a $250,000 planning grant from the US Department of Housing and Urban Development’s Community Development Block Grant Mitigation Program. The grant’s goal was to identify and verify locations of residents and businesses in need of mitigation efforts and to assess vulnerability of vehicular access during or after disasters. </a:t>
            </a:r>
          </a:p>
          <a:p>
            <a:pPr algn="just"/>
            <a:r>
              <a:rPr lang="en-US" b="1" dirty="0">
                <a:latin typeface="Artegra Sans Condensed"/>
              </a:rPr>
              <a:t>Request for Proposals were advertised.</a:t>
            </a:r>
          </a:p>
          <a:p>
            <a:pPr algn="just"/>
            <a:r>
              <a:rPr lang="en-US" b="1" dirty="0">
                <a:latin typeface="Artegra Sans Condensed"/>
              </a:rPr>
              <a:t>Submissions were submitted and reviewed.</a:t>
            </a:r>
            <a:endParaRPr lang="en-US" b="1" dirty="0"/>
          </a:p>
        </p:txBody>
      </p:sp>
      <p:pic>
        <p:nvPicPr>
          <p:cNvPr id="15" name="Content Placeholder 13" descr="Money with solid fill">
            <a:extLst>
              <a:ext uri="{FF2B5EF4-FFF2-40B4-BE49-F238E27FC236}">
                <a16:creationId xmlns:a16="http://schemas.microsoft.com/office/drawing/2014/main" id="{B50FA8BC-5375-5B20-C23D-B5BEC388B0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2292" y="475022"/>
            <a:ext cx="914400" cy="914400"/>
          </a:xfrm>
          <a:prstGeom prst="rect">
            <a:avLst/>
          </a:prstGeom>
        </p:spPr>
      </p:pic>
      <p:grpSp>
        <p:nvGrpSpPr>
          <p:cNvPr id="3" name="Group 2">
            <a:extLst>
              <a:ext uri="{FF2B5EF4-FFF2-40B4-BE49-F238E27FC236}">
                <a16:creationId xmlns:a16="http://schemas.microsoft.com/office/drawing/2014/main" id="{E3A1177E-F13C-7915-237E-9463AF15D8ED}"/>
              </a:ext>
            </a:extLst>
          </p:cNvPr>
          <p:cNvGrpSpPr/>
          <p:nvPr/>
        </p:nvGrpSpPr>
        <p:grpSpPr>
          <a:xfrm>
            <a:off x="706402" y="651951"/>
            <a:ext cx="737472" cy="737471"/>
            <a:chOff x="1768286" y="1554292"/>
            <a:chExt cx="983296" cy="983294"/>
          </a:xfrm>
        </p:grpSpPr>
        <p:grpSp>
          <p:nvGrpSpPr>
            <p:cNvPr id="6" name="Group 5">
              <a:extLst>
                <a:ext uri="{FF2B5EF4-FFF2-40B4-BE49-F238E27FC236}">
                  <a16:creationId xmlns:a16="http://schemas.microsoft.com/office/drawing/2014/main" id="{C0259C69-298C-0780-7B5C-3698DEEACE45}"/>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ABA71076-CD0A-4077-EB48-1932ACC352E7}"/>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F36A8095-32CA-10EE-3F0D-A7FDAC4646E3}"/>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6B9F3C94-0ECE-1B24-01A6-A94EDCEE6C24}"/>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1</a:t>
              </a:r>
            </a:p>
          </p:txBody>
        </p:sp>
      </p:grpSp>
    </p:spTree>
    <p:extLst>
      <p:ext uri="{BB962C8B-B14F-4D97-AF65-F5344CB8AC3E}">
        <p14:creationId xmlns:p14="http://schemas.microsoft.com/office/powerpoint/2010/main" val="27474484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362">
                                          <p:stCondLst>
                                            <p:cond delay="0"/>
                                          </p:stCondLst>
                                        </p:cTn>
                                        <p:tgtEl>
                                          <p:spTgt spid="15"/>
                                        </p:tgtEl>
                                      </p:cBhvr>
                                    </p:animEffect>
                                    <p:anim calcmode="lin" valueType="num">
                                      <p:cBhvr>
                                        <p:cTn id="8" dur="113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5"/>
                                        </p:tgtEl>
                                        <p:attrNameLst>
                                          <p:attrName>ppt_y</p:attrName>
                                        </p:attrNameLst>
                                      </p:cBhvr>
                                      <p:tavLst>
                                        <p:tav tm="0" fmla="#ppt_y-sin(pi*$)/81">
                                          <p:val>
                                            <p:fltVal val="0"/>
                                          </p:val>
                                        </p:tav>
                                        <p:tav tm="100000">
                                          <p:val>
                                            <p:fltVal val="1"/>
                                          </p:val>
                                        </p:tav>
                                      </p:tavLst>
                                    </p:anim>
                                    <p:animScale>
                                      <p:cBhvr>
                                        <p:cTn id="13" dur="16">
                                          <p:stCondLst>
                                            <p:cond delay="406"/>
                                          </p:stCondLst>
                                        </p:cTn>
                                        <p:tgtEl>
                                          <p:spTgt spid="15"/>
                                        </p:tgtEl>
                                      </p:cBhvr>
                                      <p:to x="100000" y="60000"/>
                                    </p:animScale>
                                    <p:animScale>
                                      <p:cBhvr>
                                        <p:cTn id="14" dur="104" decel="50000">
                                          <p:stCondLst>
                                            <p:cond delay="423"/>
                                          </p:stCondLst>
                                        </p:cTn>
                                        <p:tgtEl>
                                          <p:spTgt spid="15"/>
                                        </p:tgtEl>
                                      </p:cBhvr>
                                      <p:to x="100000" y="100000"/>
                                    </p:animScale>
                                    <p:animScale>
                                      <p:cBhvr>
                                        <p:cTn id="15" dur="16">
                                          <p:stCondLst>
                                            <p:cond delay="820"/>
                                          </p:stCondLst>
                                        </p:cTn>
                                        <p:tgtEl>
                                          <p:spTgt spid="15"/>
                                        </p:tgtEl>
                                      </p:cBhvr>
                                      <p:to x="100000" y="80000"/>
                                    </p:animScale>
                                    <p:animScale>
                                      <p:cBhvr>
                                        <p:cTn id="16" dur="104" decel="50000">
                                          <p:stCondLst>
                                            <p:cond delay="836"/>
                                          </p:stCondLst>
                                        </p:cTn>
                                        <p:tgtEl>
                                          <p:spTgt spid="15"/>
                                        </p:tgtEl>
                                      </p:cBhvr>
                                      <p:to x="100000" y="100000"/>
                                    </p:animScale>
                                    <p:animScale>
                                      <p:cBhvr>
                                        <p:cTn id="17" dur="16">
                                          <p:stCondLst>
                                            <p:cond delay="1026"/>
                                          </p:stCondLst>
                                        </p:cTn>
                                        <p:tgtEl>
                                          <p:spTgt spid="15"/>
                                        </p:tgtEl>
                                      </p:cBhvr>
                                      <p:to x="100000" y="90000"/>
                                    </p:animScale>
                                    <p:animScale>
                                      <p:cBhvr>
                                        <p:cTn id="18" dur="104" decel="50000">
                                          <p:stCondLst>
                                            <p:cond delay="1042"/>
                                          </p:stCondLst>
                                        </p:cTn>
                                        <p:tgtEl>
                                          <p:spTgt spid="15"/>
                                        </p:tgtEl>
                                      </p:cBhvr>
                                      <p:to x="100000" y="100000"/>
                                    </p:animScale>
                                    <p:animScale>
                                      <p:cBhvr>
                                        <p:cTn id="19" dur="16">
                                          <p:stCondLst>
                                            <p:cond delay="1130"/>
                                          </p:stCondLst>
                                        </p:cTn>
                                        <p:tgtEl>
                                          <p:spTgt spid="15"/>
                                        </p:tgtEl>
                                      </p:cBhvr>
                                      <p:to x="100000" y="95000"/>
                                    </p:animScale>
                                    <p:animScale>
                                      <p:cBhvr>
                                        <p:cTn id="20" dur="104" decel="50000">
                                          <p:stCondLst>
                                            <p:cond delay="1146"/>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9447DB83-726E-1EA9-6BB0-12727E7742B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Study</a:t>
            </a:r>
          </a:p>
        </p:txBody>
      </p:sp>
      <p:sp>
        <p:nvSpPr>
          <p:cNvPr id="11" name="Content Placeholder 10">
            <a:extLst>
              <a:ext uri="{FF2B5EF4-FFF2-40B4-BE49-F238E27FC236}">
                <a16:creationId xmlns:a16="http://schemas.microsoft.com/office/drawing/2014/main" id="{2AA65355-5674-F41C-B9B2-028AE96F82EB}"/>
              </a:ext>
            </a:extLst>
          </p:cNvPr>
          <p:cNvSpPr>
            <a:spLocks noGrp="1"/>
          </p:cNvSpPr>
          <p:nvPr>
            <p:ph sz="half" idx="1"/>
          </p:nvPr>
        </p:nvSpPr>
        <p:spPr>
          <a:xfrm>
            <a:off x="1055314" y="1825625"/>
            <a:ext cx="7460036" cy="4351338"/>
          </a:xfrm>
        </p:spPr>
        <p:txBody>
          <a:bodyPr/>
          <a:lstStyle/>
          <a:p>
            <a:pPr algn="just"/>
            <a:r>
              <a:rPr lang="en-US" b="1" dirty="0"/>
              <a:t>The Thrasher Group was awarded the contract.</a:t>
            </a:r>
          </a:p>
          <a:p>
            <a:pPr algn="just"/>
            <a:r>
              <a:rPr lang="en-US" b="1" dirty="0"/>
              <a:t>The study had little precedence as to previous types of similar studies.</a:t>
            </a:r>
          </a:p>
          <a:p>
            <a:pPr algn="just"/>
            <a:r>
              <a:rPr lang="en-US" b="1" dirty="0"/>
              <a:t>Concept was to anticipate flexibility in process as data was obtained.</a:t>
            </a:r>
          </a:p>
          <a:p>
            <a:pPr algn="just"/>
            <a:r>
              <a:rPr lang="en-US" b="1" dirty="0"/>
              <a:t>To provide success in the vision of the study, a task group was forms of the stakeholders to make sure deliverables were implementable.</a:t>
            </a:r>
          </a:p>
          <a:p>
            <a:pPr algn="just"/>
            <a:r>
              <a:rPr lang="en-US" b="1" dirty="0"/>
              <a:t>Contract was a “lump sum” contact.</a:t>
            </a:r>
          </a:p>
        </p:txBody>
      </p:sp>
      <p:grpSp>
        <p:nvGrpSpPr>
          <p:cNvPr id="3" name="Group 2">
            <a:extLst>
              <a:ext uri="{FF2B5EF4-FFF2-40B4-BE49-F238E27FC236}">
                <a16:creationId xmlns:a16="http://schemas.microsoft.com/office/drawing/2014/main" id="{BB61FECB-8249-638F-550B-AF02777A6FE5}"/>
              </a:ext>
            </a:extLst>
          </p:cNvPr>
          <p:cNvGrpSpPr/>
          <p:nvPr/>
        </p:nvGrpSpPr>
        <p:grpSpPr>
          <a:xfrm>
            <a:off x="3303891" y="636938"/>
            <a:ext cx="866856" cy="706690"/>
            <a:chOff x="1805868" y="1095374"/>
            <a:chExt cx="4699708" cy="3916924"/>
          </a:xfrm>
          <a:solidFill>
            <a:srgbClr val="002060"/>
          </a:solidFill>
        </p:grpSpPr>
        <p:sp>
          <p:nvSpPr>
            <p:cNvPr id="6" name="Freeform 269">
              <a:extLst>
                <a:ext uri="{FF2B5EF4-FFF2-40B4-BE49-F238E27FC236}">
                  <a16:creationId xmlns:a16="http://schemas.microsoft.com/office/drawing/2014/main" id="{C9C415CC-5408-1F36-99E2-DBB86476E4F8}"/>
                </a:ext>
              </a:extLst>
            </p:cNvPr>
            <p:cNvSpPr/>
            <p:nvPr/>
          </p:nvSpPr>
          <p:spPr>
            <a:xfrm>
              <a:off x="3648075" y="1095374"/>
              <a:ext cx="2857501" cy="3648075"/>
            </a:xfrm>
            <a:custGeom>
              <a:avLst/>
              <a:gdLst>
                <a:gd name="connsiteX0" fmla="*/ 0 w 2857501"/>
                <a:gd name="connsiteY0" fmla="*/ 0 h 3648075"/>
                <a:gd name="connsiteX1" fmla="*/ 2166840 w 2857501"/>
                <a:gd name="connsiteY1" fmla="*/ 1 h 3648075"/>
                <a:gd name="connsiteX2" fmla="*/ 2358317 w 2857501"/>
                <a:gd name="connsiteY2" fmla="*/ 214315 h 3648075"/>
                <a:gd name="connsiteX3" fmla="*/ 2362832 w 2857501"/>
                <a:gd name="connsiteY3" fmla="*/ 214315 h 3648075"/>
                <a:gd name="connsiteX4" fmla="*/ 2657474 w 2857501"/>
                <a:gd name="connsiteY4" fmla="*/ 547967 h 3648075"/>
                <a:gd name="connsiteX5" fmla="*/ 2657474 w 2857501"/>
                <a:gd name="connsiteY5" fmla="*/ 549152 h 3648075"/>
                <a:gd name="connsiteX6" fmla="*/ 2857500 w 2857501"/>
                <a:gd name="connsiteY6" fmla="*/ 773035 h 3648075"/>
                <a:gd name="connsiteX7" fmla="*/ 2857501 w 2857501"/>
                <a:gd name="connsiteY7" fmla="*/ 3648075 h 3648075"/>
                <a:gd name="connsiteX8" fmla="*/ 0 w 2857501"/>
                <a:gd name="connsiteY8" fmla="*/ 3648075 h 3648075"/>
                <a:gd name="connsiteX9" fmla="*/ 0 w 2857501"/>
                <a:gd name="connsiteY9" fmla="*/ 3113919 h 3648075"/>
                <a:gd name="connsiteX10" fmla="*/ 32106 w 2857501"/>
                <a:gd name="connsiteY10" fmla="*/ 3149245 h 3648075"/>
                <a:gd name="connsiteX11" fmla="*/ 228333 w 2857501"/>
                <a:gd name="connsiteY11" fmla="*/ 3311146 h 3648075"/>
                <a:gd name="connsiteX12" fmla="*/ 268604 w 2857501"/>
                <a:gd name="connsiteY12" fmla="*/ 3335612 h 3648075"/>
                <a:gd name="connsiteX13" fmla="*/ 268604 w 2857501"/>
                <a:gd name="connsiteY13" fmla="*/ 3371851 h 3648075"/>
                <a:gd name="connsiteX14" fmla="*/ 328256 w 2857501"/>
                <a:gd name="connsiteY14" fmla="*/ 3371851 h 3648075"/>
                <a:gd name="connsiteX15" fmla="*/ 337652 w 2857501"/>
                <a:gd name="connsiteY15" fmla="*/ 3377559 h 3648075"/>
                <a:gd name="connsiteX16" fmla="*/ 969645 w 2857501"/>
                <a:gd name="connsiteY16" fmla="*/ 3537586 h 3648075"/>
                <a:gd name="connsiteX17" fmla="*/ 1601638 w 2857501"/>
                <a:gd name="connsiteY17" fmla="*/ 3377559 h 3648075"/>
                <a:gd name="connsiteX18" fmla="*/ 1611034 w 2857501"/>
                <a:gd name="connsiteY18" fmla="*/ 3371851 h 3648075"/>
                <a:gd name="connsiteX19" fmla="*/ 2613025 w 2857501"/>
                <a:gd name="connsiteY19" fmla="*/ 3371851 h 3648075"/>
                <a:gd name="connsiteX20" fmla="*/ 2613025 w 2857501"/>
                <a:gd name="connsiteY20" fmla="*/ 1019176 h 3648075"/>
                <a:gd name="connsiteX21" fmla="*/ 1936750 w 2857501"/>
                <a:gd name="connsiteY21" fmla="*/ 1019176 h 3648075"/>
                <a:gd name="connsiteX22" fmla="*/ 1936750 w 2857501"/>
                <a:gd name="connsiteY22" fmla="*/ 266701 h 3648075"/>
                <a:gd name="connsiteX23" fmla="*/ 268604 w 2857501"/>
                <a:gd name="connsiteY23" fmla="*/ 266701 h 3648075"/>
                <a:gd name="connsiteX24" fmla="*/ 268604 w 2857501"/>
                <a:gd name="connsiteY24" fmla="*/ 929133 h 3648075"/>
                <a:gd name="connsiteX25" fmla="*/ 205473 w 2857501"/>
                <a:gd name="connsiteY25" fmla="*/ 967486 h 3648075"/>
                <a:gd name="connsiteX26" fmla="*/ 9246 w 2857501"/>
                <a:gd name="connsiteY26" fmla="*/ 1129387 h 3648075"/>
                <a:gd name="connsiteX27" fmla="*/ 0 w 2857501"/>
                <a:gd name="connsiteY27" fmla="*/ 1139560 h 3648075"/>
                <a:gd name="connsiteX28" fmla="*/ 0 w 2857501"/>
                <a:gd name="connsiteY28" fmla="*/ 0 h 3648075"/>
                <a:gd name="connsiteX0" fmla="*/ 0 w 2857501"/>
                <a:gd name="connsiteY0" fmla="*/ 0 h 3648075"/>
                <a:gd name="connsiteX1" fmla="*/ 2166840 w 2857501"/>
                <a:gd name="connsiteY1" fmla="*/ 1 h 3648075"/>
                <a:gd name="connsiteX2" fmla="*/ 2358317 w 2857501"/>
                <a:gd name="connsiteY2" fmla="*/ 214315 h 3648075"/>
                <a:gd name="connsiteX3" fmla="*/ 2362832 w 2857501"/>
                <a:gd name="connsiteY3" fmla="*/ 214315 h 3648075"/>
                <a:gd name="connsiteX4" fmla="*/ 2657474 w 2857501"/>
                <a:gd name="connsiteY4" fmla="*/ 547967 h 3648075"/>
                <a:gd name="connsiteX5" fmla="*/ 2657474 w 2857501"/>
                <a:gd name="connsiteY5" fmla="*/ 549152 h 3648075"/>
                <a:gd name="connsiteX6" fmla="*/ 2857500 w 2857501"/>
                <a:gd name="connsiteY6" fmla="*/ 773035 h 3648075"/>
                <a:gd name="connsiteX7" fmla="*/ 2857501 w 2857501"/>
                <a:gd name="connsiteY7" fmla="*/ 3648075 h 3648075"/>
                <a:gd name="connsiteX8" fmla="*/ 0 w 2857501"/>
                <a:gd name="connsiteY8" fmla="*/ 3648075 h 3648075"/>
                <a:gd name="connsiteX9" fmla="*/ 0 w 2857501"/>
                <a:gd name="connsiteY9" fmla="*/ 3113919 h 3648075"/>
                <a:gd name="connsiteX10" fmla="*/ 32106 w 2857501"/>
                <a:gd name="connsiteY10" fmla="*/ 3149245 h 3648075"/>
                <a:gd name="connsiteX11" fmla="*/ 228333 w 2857501"/>
                <a:gd name="connsiteY11" fmla="*/ 3311146 h 3648075"/>
                <a:gd name="connsiteX12" fmla="*/ 268604 w 2857501"/>
                <a:gd name="connsiteY12" fmla="*/ 3335612 h 3648075"/>
                <a:gd name="connsiteX13" fmla="*/ 328256 w 2857501"/>
                <a:gd name="connsiteY13" fmla="*/ 3371851 h 3648075"/>
                <a:gd name="connsiteX14" fmla="*/ 337652 w 2857501"/>
                <a:gd name="connsiteY14" fmla="*/ 3377559 h 3648075"/>
                <a:gd name="connsiteX15" fmla="*/ 969645 w 2857501"/>
                <a:gd name="connsiteY15" fmla="*/ 3537586 h 3648075"/>
                <a:gd name="connsiteX16" fmla="*/ 1601638 w 2857501"/>
                <a:gd name="connsiteY16" fmla="*/ 3377559 h 3648075"/>
                <a:gd name="connsiteX17" fmla="*/ 1611034 w 2857501"/>
                <a:gd name="connsiteY17" fmla="*/ 3371851 h 3648075"/>
                <a:gd name="connsiteX18" fmla="*/ 2613025 w 2857501"/>
                <a:gd name="connsiteY18" fmla="*/ 3371851 h 3648075"/>
                <a:gd name="connsiteX19" fmla="*/ 2613025 w 2857501"/>
                <a:gd name="connsiteY19" fmla="*/ 1019176 h 3648075"/>
                <a:gd name="connsiteX20" fmla="*/ 1936750 w 2857501"/>
                <a:gd name="connsiteY20" fmla="*/ 1019176 h 3648075"/>
                <a:gd name="connsiteX21" fmla="*/ 1936750 w 2857501"/>
                <a:gd name="connsiteY21" fmla="*/ 266701 h 3648075"/>
                <a:gd name="connsiteX22" fmla="*/ 268604 w 2857501"/>
                <a:gd name="connsiteY22" fmla="*/ 266701 h 3648075"/>
                <a:gd name="connsiteX23" fmla="*/ 268604 w 2857501"/>
                <a:gd name="connsiteY23" fmla="*/ 929133 h 3648075"/>
                <a:gd name="connsiteX24" fmla="*/ 205473 w 2857501"/>
                <a:gd name="connsiteY24" fmla="*/ 967486 h 3648075"/>
                <a:gd name="connsiteX25" fmla="*/ 9246 w 2857501"/>
                <a:gd name="connsiteY25" fmla="*/ 1129387 h 3648075"/>
                <a:gd name="connsiteX26" fmla="*/ 0 w 2857501"/>
                <a:gd name="connsiteY26" fmla="*/ 1139560 h 3648075"/>
                <a:gd name="connsiteX27" fmla="*/ 0 w 2857501"/>
                <a:gd name="connsiteY27" fmla="*/ 0 h 3648075"/>
                <a:gd name="connsiteX0" fmla="*/ 0 w 2857501"/>
                <a:gd name="connsiteY0" fmla="*/ 0 h 3648075"/>
                <a:gd name="connsiteX1" fmla="*/ 2166840 w 2857501"/>
                <a:gd name="connsiteY1" fmla="*/ 1 h 3648075"/>
                <a:gd name="connsiteX2" fmla="*/ 2358317 w 2857501"/>
                <a:gd name="connsiteY2" fmla="*/ 214315 h 3648075"/>
                <a:gd name="connsiteX3" fmla="*/ 2362832 w 2857501"/>
                <a:gd name="connsiteY3" fmla="*/ 214315 h 3648075"/>
                <a:gd name="connsiteX4" fmla="*/ 2657474 w 2857501"/>
                <a:gd name="connsiteY4" fmla="*/ 547967 h 3648075"/>
                <a:gd name="connsiteX5" fmla="*/ 2657474 w 2857501"/>
                <a:gd name="connsiteY5" fmla="*/ 549152 h 3648075"/>
                <a:gd name="connsiteX6" fmla="*/ 2857500 w 2857501"/>
                <a:gd name="connsiteY6" fmla="*/ 773035 h 3648075"/>
                <a:gd name="connsiteX7" fmla="*/ 2857501 w 2857501"/>
                <a:gd name="connsiteY7" fmla="*/ 3648075 h 3648075"/>
                <a:gd name="connsiteX8" fmla="*/ 0 w 2857501"/>
                <a:gd name="connsiteY8" fmla="*/ 3648075 h 3648075"/>
                <a:gd name="connsiteX9" fmla="*/ 0 w 2857501"/>
                <a:gd name="connsiteY9" fmla="*/ 3113919 h 3648075"/>
                <a:gd name="connsiteX10" fmla="*/ 32106 w 2857501"/>
                <a:gd name="connsiteY10" fmla="*/ 3149245 h 3648075"/>
                <a:gd name="connsiteX11" fmla="*/ 228333 w 2857501"/>
                <a:gd name="connsiteY11" fmla="*/ 3311146 h 3648075"/>
                <a:gd name="connsiteX12" fmla="*/ 328256 w 2857501"/>
                <a:gd name="connsiteY12" fmla="*/ 3371851 h 3648075"/>
                <a:gd name="connsiteX13" fmla="*/ 337652 w 2857501"/>
                <a:gd name="connsiteY13" fmla="*/ 3377559 h 3648075"/>
                <a:gd name="connsiteX14" fmla="*/ 969645 w 2857501"/>
                <a:gd name="connsiteY14" fmla="*/ 3537586 h 3648075"/>
                <a:gd name="connsiteX15" fmla="*/ 1601638 w 2857501"/>
                <a:gd name="connsiteY15" fmla="*/ 3377559 h 3648075"/>
                <a:gd name="connsiteX16" fmla="*/ 1611034 w 2857501"/>
                <a:gd name="connsiteY16" fmla="*/ 3371851 h 3648075"/>
                <a:gd name="connsiteX17" fmla="*/ 2613025 w 2857501"/>
                <a:gd name="connsiteY17" fmla="*/ 3371851 h 3648075"/>
                <a:gd name="connsiteX18" fmla="*/ 2613025 w 2857501"/>
                <a:gd name="connsiteY18" fmla="*/ 1019176 h 3648075"/>
                <a:gd name="connsiteX19" fmla="*/ 1936750 w 2857501"/>
                <a:gd name="connsiteY19" fmla="*/ 1019176 h 3648075"/>
                <a:gd name="connsiteX20" fmla="*/ 1936750 w 2857501"/>
                <a:gd name="connsiteY20" fmla="*/ 266701 h 3648075"/>
                <a:gd name="connsiteX21" fmla="*/ 268604 w 2857501"/>
                <a:gd name="connsiteY21" fmla="*/ 266701 h 3648075"/>
                <a:gd name="connsiteX22" fmla="*/ 268604 w 2857501"/>
                <a:gd name="connsiteY22" fmla="*/ 929133 h 3648075"/>
                <a:gd name="connsiteX23" fmla="*/ 205473 w 2857501"/>
                <a:gd name="connsiteY23" fmla="*/ 967486 h 3648075"/>
                <a:gd name="connsiteX24" fmla="*/ 9246 w 2857501"/>
                <a:gd name="connsiteY24" fmla="*/ 1129387 h 3648075"/>
                <a:gd name="connsiteX25" fmla="*/ 0 w 2857501"/>
                <a:gd name="connsiteY25" fmla="*/ 1139560 h 3648075"/>
                <a:gd name="connsiteX26" fmla="*/ 0 w 2857501"/>
                <a:gd name="connsiteY26" fmla="*/ 0 h 364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57501" h="3648075">
                  <a:moveTo>
                    <a:pt x="0" y="0"/>
                  </a:moveTo>
                  <a:lnTo>
                    <a:pt x="2166840" y="1"/>
                  </a:lnTo>
                  <a:lnTo>
                    <a:pt x="2358317" y="214315"/>
                  </a:lnTo>
                  <a:lnTo>
                    <a:pt x="2362832" y="214315"/>
                  </a:lnTo>
                  <a:lnTo>
                    <a:pt x="2657474" y="547967"/>
                  </a:lnTo>
                  <a:lnTo>
                    <a:pt x="2657474" y="549152"/>
                  </a:lnTo>
                  <a:lnTo>
                    <a:pt x="2857500" y="773035"/>
                  </a:lnTo>
                  <a:cubicBezTo>
                    <a:pt x="2857500" y="1731382"/>
                    <a:pt x="2857501" y="2689728"/>
                    <a:pt x="2857501" y="3648075"/>
                  </a:cubicBezTo>
                  <a:lnTo>
                    <a:pt x="0" y="3648075"/>
                  </a:lnTo>
                  <a:lnTo>
                    <a:pt x="0" y="3113919"/>
                  </a:lnTo>
                  <a:lnTo>
                    <a:pt x="32106" y="3149245"/>
                  </a:lnTo>
                  <a:cubicBezTo>
                    <a:pt x="92091" y="3209229"/>
                    <a:pt x="157796" y="3263493"/>
                    <a:pt x="228333" y="3311146"/>
                  </a:cubicBezTo>
                  <a:lnTo>
                    <a:pt x="328256" y="3371851"/>
                  </a:lnTo>
                  <a:lnTo>
                    <a:pt x="337652" y="3377559"/>
                  </a:lnTo>
                  <a:cubicBezTo>
                    <a:pt x="525520" y="3479616"/>
                    <a:pt x="740813" y="3537586"/>
                    <a:pt x="969645" y="3537586"/>
                  </a:cubicBezTo>
                  <a:cubicBezTo>
                    <a:pt x="1198477" y="3537586"/>
                    <a:pt x="1413770" y="3479616"/>
                    <a:pt x="1601638" y="3377559"/>
                  </a:cubicBezTo>
                  <a:lnTo>
                    <a:pt x="1611034" y="3371851"/>
                  </a:lnTo>
                  <a:lnTo>
                    <a:pt x="2613025" y="3371851"/>
                  </a:lnTo>
                  <a:lnTo>
                    <a:pt x="2613025" y="1019176"/>
                  </a:lnTo>
                  <a:lnTo>
                    <a:pt x="1936750" y="1019176"/>
                  </a:lnTo>
                  <a:lnTo>
                    <a:pt x="1936750" y="266701"/>
                  </a:lnTo>
                  <a:lnTo>
                    <a:pt x="268604" y="266701"/>
                  </a:lnTo>
                  <a:lnTo>
                    <a:pt x="268604" y="929133"/>
                  </a:lnTo>
                  <a:lnTo>
                    <a:pt x="205473" y="967486"/>
                  </a:lnTo>
                  <a:cubicBezTo>
                    <a:pt x="134936" y="1015140"/>
                    <a:pt x="69231" y="1069403"/>
                    <a:pt x="9246" y="1129387"/>
                  </a:cubicBezTo>
                  <a:lnTo>
                    <a:pt x="0" y="1139560"/>
                  </a:lnTo>
                  <a:lnTo>
                    <a:pt x="0" y="0"/>
                  </a:lnTo>
                  <a:close/>
                </a:path>
              </a:pathLst>
            </a:custGeom>
            <a:grpFill/>
            <a:ln w="12700" cap="flat" cmpd="sng" algn="ctr">
              <a:noFill/>
              <a:prstDash val="solid"/>
              <a:miter lim="800000"/>
            </a:ln>
            <a:effectLst/>
          </p:spPr>
          <p:txBody>
            <a:bodyPr rtlCol="0" anchor="ctr"/>
            <a:lstStyle/>
            <a:p>
              <a:pPr algn="ctr">
                <a:defRPr/>
              </a:pPr>
              <a:endParaRPr lang="en-US" kern="0" dirty="0">
                <a:solidFill>
                  <a:prstClr val="white"/>
                </a:solidFill>
              </a:endParaRPr>
            </a:p>
          </p:txBody>
        </p:sp>
        <p:grpSp>
          <p:nvGrpSpPr>
            <p:cNvPr id="13" name="Group 12">
              <a:extLst>
                <a:ext uri="{FF2B5EF4-FFF2-40B4-BE49-F238E27FC236}">
                  <a16:creationId xmlns:a16="http://schemas.microsoft.com/office/drawing/2014/main" id="{27B0AADB-799D-C573-1CE7-CDEDA084BCBF}"/>
                </a:ext>
              </a:extLst>
            </p:cNvPr>
            <p:cNvGrpSpPr/>
            <p:nvPr/>
          </p:nvGrpSpPr>
          <p:grpSpPr>
            <a:xfrm>
              <a:off x="1805868" y="1873918"/>
              <a:ext cx="4195126" cy="3138380"/>
              <a:chOff x="1805868" y="1873918"/>
              <a:chExt cx="4195126" cy="3138380"/>
            </a:xfrm>
            <a:grpFill/>
          </p:grpSpPr>
          <p:grpSp>
            <p:nvGrpSpPr>
              <p:cNvPr id="15" name="Group 14">
                <a:extLst>
                  <a:ext uri="{FF2B5EF4-FFF2-40B4-BE49-F238E27FC236}">
                    <a16:creationId xmlns:a16="http://schemas.microsoft.com/office/drawing/2014/main" id="{7BE8F4C5-1C76-E485-0D91-8A54E2913F8A}"/>
                  </a:ext>
                </a:extLst>
              </p:cNvPr>
              <p:cNvGrpSpPr/>
              <p:nvPr/>
            </p:nvGrpSpPr>
            <p:grpSpPr>
              <a:xfrm>
                <a:off x="1805868" y="1873918"/>
                <a:ext cx="4195126" cy="3138380"/>
                <a:chOff x="1277882" y="2649348"/>
                <a:chExt cx="433525" cy="324320"/>
              </a:xfrm>
              <a:grpFill/>
            </p:grpSpPr>
            <p:sp>
              <p:nvSpPr>
                <p:cNvPr id="32" name="Oval 31">
                  <a:extLst>
                    <a:ext uri="{FF2B5EF4-FFF2-40B4-BE49-F238E27FC236}">
                      <a16:creationId xmlns:a16="http://schemas.microsoft.com/office/drawing/2014/main" id="{A6062EF0-90B7-62ED-7D97-CAA419EAF9A1}"/>
                    </a:ext>
                  </a:extLst>
                </p:cNvPr>
                <p:cNvSpPr/>
                <p:nvPr/>
              </p:nvSpPr>
              <p:spPr>
                <a:xfrm>
                  <a:off x="1433482" y="2649348"/>
                  <a:ext cx="277925" cy="277926"/>
                </a:xfrm>
                <a:prstGeom prst="ellipse">
                  <a:avLst/>
                </a:prstGeom>
                <a:grpFill/>
                <a:ln w="12700" cap="flat" cmpd="sng" algn="ctr">
                  <a:solidFill>
                    <a:schemeClr val="bg1"/>
                  </a:solidFill>
                  <a:prstDash val="solid"/>
                  <a:miter lim="800000"/>
                </a:ln>
                <a:effectLst/>
              </p:spPr>
              <p:txBody>
                <a:bodyPr rtlCol="0" anchor="ctr"/>
                <a:lstStyle/>
                <a:p>
                  <a:pPr algn="ctr">
                    <a:defRPr/>
                  </a:pPr>
                  <a:endParaRPr lang="en-US" kern="0" dirty="0">
                    <a:solidFill>
                      <a:prstClr val="white"/>
                    </a:solidFill>
                  </a:endParaRPr>
                </a:p>
              </p:txBody>
            </p:sp>
            <p:sp>
              <p:nvSpPr>
                <p:cNvPr id="33" name="Freeform 290">
                  <a:extLst>
                    <a:ext uri="{FF2B5EF4-FFF2-40B4-BE49-F238E27FC236}">
                      <a16:creationId xmlns:a16="http://schemas.microsoft.com/office/drawing/2014/main" id="{01818B8F-85B3-D3E2-F0C5-02ECB43C1040}"/>
                    </a:ext>
                  </a:extLst>
                </p:cNvPr>
                <p:cNvSpPr/>
                <p:nvPr/>
              </p:nvSpPr>
              <p:spPr>
                <a:xfrm rot="2896524">
                  <a:off x="1353058" y="2839959"/>
                  <a:ext cx="58533" cy="208886"/>
                </a:xfrm>
                <a:custGeom>
                  <a:avLst/>
                  <a:gdLst>
                    <a:gd name="connsiteX0" fmla="*/ 200629 w 609826"/>
                    <a:gd name="connsiteY0" fmla="*/ 0 h 2271640"/>
                    <a:gd name="connsiteX1" fmla="*/ 402220 w 609826"/>
                    <a:gd name="connsiteY1" fmla="*/ 0 h 2271640"/>
                    <a:gd name="connsiteX2" fmla="*/ 402220 w 609826"/>
                    <a:gd name="connsiteY2" fmla="*/ 556256 h 2271640"/>
                    <a:gd name="connsiteX3" fmla="*/ 609826 w 609826"/>
                    <a:gd name="connsiteY3" fmla="*/ 556256 h 2271640"/>
                    <a:gd name="connsiteX4" fmla="*/ 609826 w 609826"/>
                    <a:gd name="connsiteY4" fmla="*/ 2271640 h 2271640"/>
                    <a:gd name="connsiteX5" fmla="*/ 0 w 609826"/>
                    <a:gd name="connsiteY5" fmla="*/ 2271640 h 2271640"/>
                    <a:gd name="connsiteX6" fmla="*/ 0 w 609826"/>
                    <a:gd name="connsiteY6" fmla="*/ 556256 h 2271640"/>
                    <a:gd name="connsiteX7" fmla="*/ 200629 w 609826"/>
                    <a:gd name="connsiteY7" fmla="*/ 556256 h 22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6" h="2271640">
                      <a:moveTo>
                        <a:pt x="200629" y="0"/>
                      </a:moveTo>
                      <a:lnTo>
                        <a:pt x="402220" y="0"/>
                      </a:lnTo>
                      <a:lnTo>
                        <a:pt x="402220" y="556256"/>
                      </a:lnTo>
                      <a:lnTo>
                        <a:pt x="609826" y="556256"/>
                      </a:lnTo>
                      <a:lnTo>
                        <a:pt x="609826" y="2271640"/>
                      </a:lnTo>
                      <a:lnTo>
                        <a:pt x="0" y="2271640"/>
                      </a:lnTo>
                      <a:lnTo>
                        <a:pt x="0" y="556256"/>
                      </a:lnTo>
                      <a:lnTo>
                        <a:pt x="200629" y="556256"/>
                      </a:lnTo>
                      <a:close/>
                    </a:path>
                  </a:pathLst>
                </a:custGeom>
                <a:grpFill/>
                <a:ln w="12700" cap="flat" cmpd="sng" algn="ctr">
                  <a:noFill/>
                  <a:prstDash val="solid"/>
                  <a:miter lim="800000"/>
                </a:ln>
                <a:effectLst/>
              </p:spPr>
              <p:txBody>
                <a:bodyPr rtlCol="0" anchor="ctr"/>
                <a:lstStyle/>
                <a:p>
                  <a:pPr algn="ctr">
                    <a:defRPr/>
                  </a:pPr>
                  <a:endParaRPr lang="en-US" kern="0" dirty="0">
                    <a:solidFill>
                      <a:prstClr val="white"/>
                    </a:solidFill>
                  </a:endParaRPr>
                </a:p>
              </p:txBody>
            </p:sp>
          </p:grpSp>
          <p:sp>
            <p:nvSpPr>
              <p:cNvPr id="16" name="Freeform 150">
                <a:extLst>
                  <a:ext uri="{FF2B5EF4-FFF2-40B4-BE49-F238E27FC236}">
                    <a16:creationId xmlns:a16="http://schemas.microsoft.com/office/drawing/2014/main" id="{F5556F75-2380-DBCE-3D1E-2A2FFE6E8077}"/>
                  </a:ext>
                </a:extLst>
              </p:cNvPr>
              <p:cNvSpPr>
                <a:spLocks/>
              </p:cNvSpPr>
              <p:nvPr/>
            </p:nvSpPr>
            <p:spPr bwMode="auto">
              <a:xfrm>
                <a:off x="3925858" y="2518946"/>
                <a:ext cx="2545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17" name="Freeform 151">
                <a:extLst>
                  <a:ext uri="{FF2B5EF4-FFF2-40B4-BE49-F238E27FC236}">
                    <a16:creationId xmlns:a16="http://schemas.microsoft.com/office/drawing/2014/main" id="{581AD835-A5C0-6FD2-ADFD-8FAC749D44CC}"/>
                  </a:ext>
                </a:extLst>
              </p:cNvPr>
              <p:cNvSpPr>
                <a:spLocks/>
              </p:cNvSpPr>
              <p:nvPr/>
            </p:nvSpPr>
            <p:spPr bwMode="auto">
              <a:xfrm>
                <a:off x="4327735" y="2518946"/>
                <a:ext cx="2545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18" name="Freeform 152">
                <a:extLst>
                  <a:ext uri="{FF2B5EF4-FFF2-40B4-BE49-F238E27FC236}">
                    <a16:creationId xmlns:a16="http://schemas.microsoft.com/office/drawing/2014/main" id="{263EC2F1-3598-03AA-CA09-077D22407996}"/>
                  </a:ext>
                </a:extLst>
              </p:cNvPr>
              <p:cNvSpPr>
                <a:spLocks/>
              </p:cNvSpPr>
              <p:nvPr/>
            </p:nvSpPr>
            <p:spPr bwMode="auto">
              <a:xfrm>
                <a:off x="4702821" y="2518946"/>
                <a:ext cx="2545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19" name="Freeform 153">
                <a:extLst>
                  <a:ext uri="{FF2B5EF4-FFF2-40B4-BE49-F238E27FC236}">
                    <a16:creationId xmlns:a16="http://schemas.microsoft.com/office/drawing/2014/main" id="{06CDE2F8-B500-F29B-D809-DBDC844B0541}"/>
                  </a:ext>
                </a:extLst>
              </p:cNvPr>
              <p:cNvSpPr>
                <a:spLocks/>
              </p:cNvSpPr>
              <p:nvPr/>
            </p:nvSpPr>
            <p:spPr bwMode="auto">
              <a:xfrm>
                <a:off x="5118099" y="2518946"/>
                <a:ext cx="2411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0" name="Freeform 154">
                <a:extLst>
                  <a:ext uri="{FF2B5EF4-FFF2-40B4-BE49-F238E27FC236}">
                    <a16:creationId xmlns:a16="http://schemas.microsoft.com/office/drawing/2014/main" id="{A129A6E3-7AD9-A99F-35FB-6F07CBBA35AB}"/>
                  </a:ext>
                </a:extLst>
              </p:cNvPr>
              <p:cNvSpPr>
                <a:spLocks/>
              </p:cNvSpPr>
              <p:nvPr/>
            </p:nvSpPr>
            <p:spPr bwMode="auto">
              <a:xfrm>
                <a:off x="3925858" y="2907423"/>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1" name="Freeform 155">
                <a:extLst>
                  <a:ext uri="{FF2B5EF4-FFF2-40B4-BE49-F238E27FC236}">
                    <a16:creationId xmlns:a16="http://schemas.microsoft.com/office/drawing/2014/main" id="{9F9D04EF-0A77-0256-FD73-78D0975A31B5}"/>
                  </a:ext>
                </a:extLst>
              </p:cNvPr>
              <p:cNvSpPr>
                <a:spLocks/>
              </p:cNvSpPr>
              <p:nvPr/>
            </p:nvSpPr>
            <p:spPr bwMode="auto">
              <a:xfrm>
                <a:off x="4327735" y="2907423"/>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2" name="Freeform 156">
                <a:extLst>
                  <a:ext uri="{FF2B5EF4-FFF2-40B4-BE49-F238E27FC236}">
                    <a16:creationId xmlns:a16="http://schemas.microsoft.com/office/drawing/2014/main" id="{AB637C1B-9FC5-E8B4-FC5F-27CC3B8C1E06}"/>
                  </a:ext>
                </a:extLst>
              </p:cNvPr>
              <p:cNvSpPr>
                <a:spLocks/>
              </p:cNvSpPr>
              <p:nvPr/>
            </p:nvSpPr>
            <p:spPr bwMode="auto">
              <a:xfrm>
                <a:off x="4702821" y="2907423"/>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3" name="Freeform 157">
                <a:extLst>
                  <a:ext uri="{FF2B5EF4-FFF2-40B4-BE49-F238E27FC236}">
                    <a16:creationId xmlns:a16="http://schemas.microsoft.com/office/drawing/2014/main" id="{7C3083C3-B5C8-7EFC-1448-112932986141}"/>
                  </a:ext>
                </a:extLst>
              </p:cNvPr>
              <p:cNvSpPr>
                <a:spLocks/>
              </p:cNvSpPr>
              <p:nvPr/>
            </p:nvSpPr>
            <p:spPr bwMode="auto">
              <a:xfrm>
                <a:off x="5118099" y="2907423"/>
                <a:ext cx="2411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4" name="Freeform 158">
                <a:extLst>
                  <a:ext uri="{FF2B5EF4-FFF2-40B4-BE49-F238E27FC236}">
                    <a16:creationId xmlns:a16="http://schemas.microsoft.com/office/drawing/2014/main" id="{E3D5B60C-7899-8428-B525-1D06DA88E84C}"/>
                  </a:ext>
                </a:extLst>
              </p:cNvPr>
              <p:cNvSpPr>
                <a:spLocks/>
              </p:cNvSpPr>
              <p:nvPr/>
            </p:nvSpPr>
            <p:spPr bwMode="auto">
              <a:xfrm>
                <a:off x="3925858" y="3309301"/>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5" name="Freeform 159">
                <a:extLst>
                  <a:ext uri="{FF2B5EF4-FFF2-40B4-BE49-F238E27FC236}">
                    <a16:creationId xmlns:a16="http://schemas.microsoft.com/office/drawing/2014/main" id="{4E92BC94-B2E2-9DC1-34D2-CBACE5F5A1FF}"/>
                  </a:ext>
                </a:extLst>
              </p:cNvPr>
              <p:cNvSpPr>
                <a:spLocks/>
              </p:cNvSpPr>
              <p:nvPr/>
            </p:nvSpPr>
            <p:spPr bwMode="auto">
              <a:xfrm>
                <a:off x="4327735" y="3309301"/>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6" name="Freeform 160">
                <a:extLst>
                  <a:ext uri="{FF2B5EF4-FFF2-40B4-BE49-F238E27FC236}">
                    <a16:creationId xmlns:a16="http://schemas.microsoft.com/office/drawing/2014/main" id="{0FBC85A4-5E71-9343-FF88-C0C3185A2F5D}"/>
                  </a:ext>
                </a:extLst>
              </p:cNvPr>
              <p:cNvSpPr>
                <a:spLocks/>
              </p:cNvSpPr>
              <p:nvPr/>
            </p:nvSpPr>
            <p:spPr bwMode="auto">
              <a:xfrm>
                <a:off x="4702821" y="3309301"/>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7" name="Freeform 161">
                <a:extLst>
                  <a:ext uri="{FF2B5EF4-FFF2-40B4-BE49-F238E27FC236}">
                    <a16:creationId xmlns:a16="http://schemas.microsoft.com/office/drawing/2014/main" id="{053A87B7-3C7B-D3DC-5FFD-6B96053D4BE2}"/>
                  </a:ext>
                </a:extLst>
              </p:cNvPr>
              <p:cNvSpPr>
                <a:spLocks/>
              </p:cNvSpPr>
              <p:nvPr/>
            </p:nvSpPr>
            <p:spPr bwMode="auto">
              <a:xfrm>
                <a:off x="5118099" y="3309301"/>
                <a:ext cx="2411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8" name="Freeform 162">
                <a:extLst>
                  <a:ext uri="{FF2B5EF4-FFF2-40B4-BE49-F238E27FC236}">
                    <a16:creationId xmlns:a16="http://schemas.microsoft.com/office/drawing/2014/main" id="{3AF6D213-FAD0-E33A-1140-A12CB27703F0}"/>
                  </a:ext>
                </a:extLst>
              </p:cNvPr>
              <p:cNvSpPr>
                <a:spLocks/>
              </p:cNvSpPr>
              <p:nvPr/>
            </p:nvSpPr>
            <p:spPr bwMode="auto">
              <a:xfrm>
                <a:off x="3925858" y="3697787"/>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9" name="Freeform 163">
                <a:extLst>
                  <a:ext uri="{FF2B5EF4-FFF2-40B4-BE49-F238E27FC236}">
                    <a16:creationId xmlns:a16="http://schemas.microsoft.com/office/drawing/2014/main" id="{40E73198-AF84-55F5-7B6C-C580040C54D0}"/>
                  </a:ext>
                </a:extLst>
              </p:cNvPr>
              <p:cNvSpPr>
                <a:spLocks/>
              </p:cNvSpPr>
              <p:nvPr/>
            </p:nvSpPr>
            <p:spPr bwMode="auto">
              <a:xfrm>
                <a:off x="4327735" y="3697787"/>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30" name="Freeform 164">
                <a:extLst>
                  <a:ext uri="{FF2B5EF4-FFF2-40B4-BE49-F238E27FC236}">
                    <a16:creationId xmlns:a16="http://schemas.microsoft.com/office/drawing/2014/main" id="{11B5DB40-5954-AA7A-7C47-6E4137709470}"/>
                  </a:ext>
                </a:extLst>
              </p:cNvPr>
              <p:cNvSpPr>
                <a:spLocks/>
              </p:cNvSpPr>
              <p:nvPr/>
            </p:nvSpPr>
            <p:spPr bwMode="auto">
              <a:xfrm>
                <a:off x="4702821" y="3697787"/>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31" name="Freeform 165">
                <a:extLst>
                  <a:ext uri="{FF2B5EF4-FFF2-40B4-BE49-F238E27FC236}">
                    <a16:creationId xmlns:a16="http://schemas.microsoft.com/office/drawing/2014/main" id="{A7A1DE95-4365-074C-AD1E-585192001142}"/>
                  </a:ext>
                </a:extLst>
              </p:cNvPr>
              <p:cNvSpPr>
                <a:spLocks/>
              </p:cNvSpPr>
              <p:nvPr/>
            </p:nvSpPr>
            <p:spPr bwMode="auto">
              <a:xfrm>
                <a:off x="5118099" y="3697787"/>
                <a:ext cx="2411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grpSp>
        <p:sp>
          <p:nvSpPr>
            <p:cNvPr id="14" name="Right Triangle 13">
              <a:extLst>
                <a:ext uri="{FF2B5EF4-FFF2-40B4-BE49-F238E27FC236}">
                  <a16:creationId xmlns:a16="http://schemas.microsoft.com/office/drawing/2014/main" id="{FF3F19BF-0505-5C55-B0C3-0B53E641903D}"/>
                </a:ext>
              </a:extLst>
            </p:cNvPr>
            <p:cNvSpPr/>
            <p:nvPr/>
          </p:nvSpPr>
          <p:spPr>
            <a:xfrm>
              <a:off x="5798344" y="1438275"/>
              <a:ext cx="442436" cy="466725"/>
            </a:xfrm>
            <a:prstGeom prst="rtTriangle">
              <a:avLst/>
            </a:prstGeom>
            <a:grpFill/>
            <a:ln w="12700" cap="flat" cmpd="sng" algn="ctr">
              <a:noFill/>
              <a:prstDash val="solid"/>
              <a:miter lim="800000"/>
            </a:ln>
            <a:effectLst/>
          </p:spPr>
          <p:txBody>
            <a:bodyPr rtlCol="0" anchor="ctr"/>
            <a:lstStyle/>
            <a:p>
              <a:pPr algn="ctr">
                <a:defRPr/>
              </a:pPr>
              <a:endParaRPr lang="en-US" kern="0" dirty="0">
                <a:solidFill>
                  <a:prstClr val="white"/>
                </a:solidFill>
              </a:endParaRPr>
            </a:p>
          </p:txBody>
        </p:sp>
      </p:grpSp>
      <p:grpSp>
        <p:nvGrpSpPr>
          <p:cNvPr id="34" name="Group 33">
            <a:extLst>
              <a:ext uri="{FF2B5EF4-FFF2-40B4-BE49-F238E27FC236}">
                <a16:creationId xmlns:a16="http://schemas.microsoft.com/office/drawing/2014/main" id="{01534C5E-5D86-363B-8AC5-0E20A69B5332}"/>
              </a:ext>
            </a:extLst>
          </p:cNvPr>
          <p:cNvGrpSpPr/>
          <p:nvPr/>
        </p:nvGrpSpPr>
        <p:grpSpPr>
          <a:xfrm>
            <a:off x="885099" y="651951"/>
            <a:ext cx="737472" cy="737471"/>
            <a:chOff x="1768286" y="1554292"/>
            <a:chExt cx="983296" cy="983294"/>
          </a:xfrm>
        </p:grpSpPr>
        <p:grpSp>
          <p:nvGrpSpPr>
            <p:cNvPr id="35" name="Group 34">
              <a:extLst>
                <a:ext uri="{FF2B5EF4-FFF2-40B4-BE49-F238E27FC236}">
                  <a16:creationId xmlns:a16="http://schemas.microsoft.com/office/drawing/2014/main" id="{C049A2EC-D618-7CBC-860F-3771D4CE8DAA}"/>
                </a:ext>
              </a:extLst>
            </p:cNvPr>
            <p:cNvGrpSpPr/>
            <p:nvPr/>
          </p:nvGrpSpPr>
          <p:grpSpPr>
            <a:xfrm>
              <a:off x="1768286" y="1554292"/>
              <a:ext cx="983296" cy="983294"/>
              <a:chOff x="1768286" y="1554292"/>
              <a:chExt cx="983296" cy="983294"/>
            </a:xfrm>
          </p:grpSpPr>
          <p:sp>
            <p:nvSpPr>
              <p:cNvPr id="37" name="Oval 36">
                <a:extLst>
                  <a:ext uri="{FF2B5EF4-FFF2-40B4-BE49-F238E27FC236}">
                    <a16:creationId xmlns:a16="http://schemas.microsoft.com/office/drawing/2014/main" id="{1D3F5B03-6B86-B287-EFFF-1F94810518C6}"/>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Oval 37">
                <a:extLst>
                  <a:ext uri="{FF2B5EF4-FFF2-40B4-BE49-F238E27FC236}">
                    <a16:creationId xmlns:a16="http://schemas.microsoft.com/office/drawing/2014/main" id="{BF3BAEA1-FA88-6BE3-DB24-C549D0C14942}"/>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6" name="TextBox 35">
              <a:extLst>
                <a:ext uri="{FF2B5EF4-FFF2-40B4-BE49-F238E27FC236}">
                  <a16:creationId xmlns:a16="http://schemas.microsoft.com/office/drawing/2014/main" id="{A87D8F97-966E-60C6-773D-68CFA87027F0}"/>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2</a:t>
              </a:r>
            </a:p>
          </p:txBody>
        </p:sp>
      </p:grpSp>
    </p:spTree>
    <p:extLst>
      <p:ext uri="{BB962C8B-B14F-4D97-AF65-F5344CB8AC3E}">
        <p14:creationId xmlns:p14="http://schemas.microsoft.com/office/powerpoint/2010/main" val="39247148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362">
                                          <p:stCondLst>
                                            <p:cond delay="0"/>
                                          </p:stCondLst>
                                        </p:cTn>
                                        <p:tgtEl>
                                          <p:spTgt spid="3"/>
                                        </p:tgtEl>
                                      </p:cBhvr>
                                    </p:animEffect>
                                    <p:anim calcmode="lin" valueType="num">
                                      <p:cBhvr>
                                        <p:cTn id="8" dur="1139"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3"/>
                                        </p:tgtEl>
                                        <p:attrNameLst>
                                          <p:attrName>ppt_y</p:attrName>
                                        </p:attrNameLst>
                                      </p:cBhvr>
                                      <p:tavLst>
                                        <p:tav tm="0" fmla="#ppt_y-sin(pi*$)/81">
                                          <p:val>
                                            <p:fltVal val="0"/>
                                          </p:val>
                                        </p:tav>
                                        <p:tav tm="100000">
                                          <p:val>
                                            <p:fltVal val="1"/>
                                          </p:val>
                                        </p:tav>
                                      </p:tavLst>
                                    </p:anim>
                                    <p:animScale>
                                      <p:cBhvr>
                                        <p:cTn id="13" dur="16">
                                          <p:stCondLst>
                                            <p:cond delay="406"/>
                                          </p:stCondLst>
                                        </p:cTn>
                                        <p:tgtEl>
                                          <p:spTgt spid="3"/>
                                        </p:tgtEl>
                                      </p:cBhvr>
                                      <p:to x="100000" y="60000"/>
                                    </p:animScale>
                                    <p:animScale>
                                      <p:cBhvr>
                                        <p:cTn id="14" dur="104" decel="50000">
                                          <p:stCondLst>
                                            <p:cond delay="423"/>
                                          </p:stCondLst>
                                        </p:cTn>
                                        <p:tgtEl>
                                          <p:spTgt spid="3"/>
                                        </p:tgtEl>
                                      </p:cBhvr>
                                      <p:to x="100000" y="100000"/>
                                    </p:animScale>
                                    <p:animScale>
                                      <p:cBhvr>
                                        <p:cTn id="15" dur="16">
                                          <p:stCondLst>
                                            <p:cond delay="820"/>
                                          </p:stCondLst>
                                        </p:cTn>
                                        <p:tgtEl>
                                          <p:spTgt spid="3"/>
                                        </p:tgtEl>
                                      </p:cBhvr>
                                      <p:to x="100000" y="80000"/>
                                    </p:animScale>
                                    <p:animScale>
                                      <p:cBhvr>
                                        <p:cTn id="16" dur="104" decel="50000">
                                          <p:stCondLst>
                                            <p:cond delay="836"/>
                                          </p:stCondLst>
                                        </p:cTn>
                                        <p:tgtEl>
                                          <p:spTgt spid="3"/>
                                        </p:tgtEl>
                                      </p:cBhvr>
                                      <p:to x="100000" y="100000"/>
                                    </p:animScale>
                                    <p:animScale>
                                      <p:cBhvr>
                                        <p:cTn id="17" dur="16">
                                          <p:stCondLst>
                                            <p:cond delay="1026"/>
                                          </p:stCondLst>
                                        </p:cTn>
                                        <p:tgtEl>
                                          <p:spTgt spid="3"/>
                                        </p:tgtEl>
                                      </p:cBhvr>
                                      <p:to x="100000" y="90000"/>
                                    </p:animScale>
                                    <p:animScale>
                                      <p:cBhvr>
                                        <p:cTn id="18" dur="104" decel="50000">
                                          <p:stCondLst>
                                            <p:cond delay="1042"/>
                                          </p:stCondLst>
                                        </p:cTn>
                                        <p:tgtEl>
                                          <p:spTgt spid="3"/>
                                        </p:tgtEl>
                                      </p:cBhvr>
                                      <p:to x="100000" y="100000"/>
                                    </p:animScale>
                                    <p:animScale>
                                      <p:cBhvr>
                                        <p:cTn id="19" dur="16">
                                          <p:stCondLst>
                                            <p:cond delay="1130"/>
                                          </p:stCondLst>
                                        </p:cTn>
                                        <p:tgtEl>
                                          <p:spTgt spid="3"/>
                                        </p:tgtEl>
                                      </p:cBhvr>
                                      <p:to x="100000" y="95000"/>
                                    </p:animScale>
                                    <p:animScale>
                                      <p:cBhvr>
                                        <p:cTn id="20" dur="104" decel="50000">
                                          <p:stCondLst>
                                            <p:cond delay="1146"/>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9447DB83-726E-1EA9-6BB0-12727E7742B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Study</a:t>
            </a:r>
          </a:p>
        </p:txBody>
      </p:sp>
      <p:sp>
        <p:nvSpPr>
          <p:cNvPr id="11" name="Content Placeholder 10">
            <a:extLst>
              <a:ext uri="{FF2B5EF4-FFF2-40B4-BE49-F238E27FC236}">
                <a16:creationId xmlns:a16="http://schemas.microsoft.com/office/drawing/2014/main" id="{2AA65355-5674-F41C-B9B2-028AE96F82EB}"/>
              </a:ext>
            </a:extLst>
          </p:cNvPr>
          <p:cNvSpPr>
            <a:spLocks noGrp="1"/>
          </p:cNvSpPr>
          <p:nvPr>
            <p:ph sz="half" idx="1"/>
          </p:nvPr>
        </p:nvSpPr>
        <p:spPr>
          <a:xfrm>
            <a:off x="1055314" y="1825625"/>
            <a:ext cx="7460036" cy="4351338"/>
          </a:xfrm>
        </p:spPr>
        <p:txBody>
          <a:bodyPr/>
          <a:lstStyle/>
          <a:p>
            <a:pPr marL="0" indent="0" algn="just">
              <a:buNone/>
            </a:pPr>
            <a:r>
              <a:rPr lang="en-US" sz="2400" b="1" dirty="0"/>
              <a:t>Objectives for the study included:</a:t>
            </a:r>
          </a:p>
          <a:p>
            <a:pPr algn="just"/>
            <a:r>
              <a:rPr lang="en-US" sz="2400" b="1" dirty="0"/>
              <a:t>Obtain and review list of potential water crossings as obtained from WV VOAD.</a:t>
            </a:r>
          </a:p>
          <a:p>
            <a:pPr algn="just"/>
            <a:r>
              <a:rPr lang="en-US" sz="2400" b="1" dirty="0"/>
              <a:t>Contact owners of crossing with a survey.</a:t>
            </a:r>
          </a:p>
          <a:p>
            <a:pPr lvl="1" algn="just"/>
            <a:r>
              <a:rPr lang="en-US" b="1" dirty="0"/>
              <a:t>Contact other sources of information (911, County Floodplain Coordinators, etc.)</a:t>
            </a:r>
          </a:p>
          <a:p>
            <a:pPr marL="230188" lvl="1" indent="-230188" algn="just"/>
            <a:r>
              <a:rPr lang="en-US" b="1" dirty="0"/>
              <a:t>Conduct Tier 1 initial review of locations and narrow down to Tier 2 review of 50 crossings in the field.</a:t>
            </a:r>
          </a:p>
          <a:p>
            <a:pPr marL="230188" lvl="1" indent="-230188" algn="just"/>
            <a:r>
              <a:rPr lang="en-US" b="1" dirty="0"/>
              <a:t>Review approximately 50 locations in the field and provide recommendations.</a:t>
            </a:r>
          </a:p>
          <a:p>
            <a:pPr marL="230188" lvl="1" indent="-230188" algn="just"/>
            <a:r>
              <a:rPr lang="en-US" b="1" dirty="0"/>
              <a:t>Provide Final Report for implementation.</a:t>
            </a:r>
          </a:p>
          <a:p>
            <a:pPr marL="457200" lvl="1" indent="0" algn="just">
              <a:buNone/>
            </a:pPr>
            <a:endParaRPr lang="en-US" dirty="0"/>
          </a:p>
          <a:p>
            <a:pPr marL="457200" lvl="1" indent="0" algn="just">
              <a:buNone/>
            </a:pPr>
            <a:endParaRPr lang="en-US" dirty="0"/>
          </a:p>
          <a:p>
            <a:pPr lvl="1" algn="just"/>
            <a:endParaRPr lang="en-US" dirty="0"/>
          </a:p>
        </p:txBody>
      </p:sp>
      <p:grpSp>
        <p:nvGrpSpPr>
          <p:cNvPr id="3" name="Group 2">
            <a:extLst>
              <a:ext uri="{FF2B5EF4-FFF2-40B4-BE49-F238E27FC236}">
                <a16:creationId xmlns:a16="http://schemas.microsoft.com/office/drawing/2014/main" id="{BB61FECB-8249-638F-550B-AF02777A6FE5}"/>
              </a:ext>
            </a:extLst>
          </p:cNvPr>
          <p:cNvGrpSpPr/>
          <p:nvPr/>
        </p:nvGrpSpPr>
        <p:grpSpPr>
          <a:xfrm>
            <a:off x="3303891" y="636938"/>
            <a:ext cx="866856" cy="706690"/>
            <a:chOff x="1805868" y="1095374"/>
            <a:chExt cx="4699708" cy="3916924"/>
          </a:xfrm>
          <a:solidFill>
            <a:srgbClr val="002060"/>
          </a:solidFill>
        </p:grpSpPr>
        <p:sp>
          <p:nvSpPr>
            <p:cNvPr id="6" name="Freeform 269">
              <a:extLst>
                <a:ext uri="{FF2B5EF4-FFF2-40B4-BE49-F238E27FC236}">
                  <a16:creationId xmlns:a16="http://schemas.microsoft.com/office/drawing/2014/main" id="{C9C415CC-5408-1F36-99E2-DBB86476E4F8}"/>
                </a:ext>
              </a:extLst>
            </p:cNvPr>
            <p:cNvSpPr/>
            <p:nvPr/>
          </p:nvSpPr>
          <p:spPr>
            <a:xfrm>
              <a:off x="3648075" y="1095374"/>
              <a:ext cx="2857501" cy="3648075"/>
            </a:xfrm>
            <a:custGeom>
              <a:avLst/>
              <a:gdLst>
                <a:gd name="connsiteX0" fmla="*/ 0 w 2857501"/>
                <a:gd name="connsiteY0" fmla="*/ 0 h 3648075"/>
                <a:gd name="connsiteX1" fmla="*/ 2166840 w 2857501"/>
                <a:gd name="connsiteY1" fmla="*/ 1 h 3648075"/>
                <a:gd name="connsiteX2" fmla="*/ 2358317 w 2857501"/>
                <a:gd name="connsiteY2" fmla="*/ 214315 h 3648075"/>
                <a:gd name="connsiteX3" fmla="*/ 2362832 w 2857501"/>
                <a:gd name="connsiteY3" fmla="*/ 214315 h 3648075"/>
                <a:gd name="connsiteX4" fmla="*/ 2657474 w 2857501"/>
                <a:gd name="connsiteY4" fmla="*/ 547967 h 3648075"/>
                <a:gd name="connsiteX5" fmla="*/ 2657474 w 2857501"/>
                <a:gd name="connsiteY5" fmla="*/ 549152 h 3648075"/>
                <a:gd name="connsiteX6" fmla="*/ 2857500 w 2857501"/>
                <a:gd name="connsiteY6" fmla="*/ 773035 h 3648075"/>
                <a:gd name="connsiteX7" fmla="*/ 2857501 w 2857501"/>
                <a:gd name="connsiteY7" fmla="*/ 3648075 h 3648075"/>
                <a:gd name="connsiteX8" fmla="*/ 0 w 2857501"/>
                <a:gd name="connsiteY8" fmla="*/ 3648075 h 3648075"/>
                <a:gd name="connsiteX9" fmla="*/ 0 w 2857501"/>
                <a:gd name="connsiteY9" fmla="*/ 3113919 h 3648075"/>
                <a:gd name="connsiteX10" fmla="*/ 32106 w 2857501"/>
                <a:gd name="connsiteY10" fmla="*/ 3149245 h 3648075"/>
                <a:gd name="connsiteX11" fmla="*/ 228333 w 2857501"/>
                <a:gd name="connsiteY11" fmla="*/ 3311146 h 3648075"/>
                <a:gd name="connsiteX12" fmla="*/ 268604 w 2857501"/>
                <a:gd name="connsiteY12" fmla="*/ 3335612 h 3648075"/>
                <a:gd name="connsiteX13" fmla="*/ 268604 w 2857501"/>
                <a:gd name="connsiteY13" fmla="*/ 3371851 h 3648075"/>
                <a:gd name="connsiteX14" fmla="*/ 328256 w 2857501"/>
                <a:gd name="connsiteY14" fmla="*/ 3371851 h 3648075"/>
                <a:gd name="connsiteX15" fmla="*/ 337652 w 2857501"/>
                <a:gd name="connsiteY15" fmla="*/ 3377559 h 3648075"/>
                <a:gd name="connsiteX16" fmla="*/ 969645 w 2857501"/>
                <a:gd name="connsiteY16" fmla="*/ 3537586 h 3648075"/>
                <a:gd name="connsiteX17" fmla="*/ 1601638 w 2857501"/>
                <a:gd name="connsiteY17" fmla="*/ 3377559 h 3648075"/>
                <a:gd name="connsiteX18" fmla="*/ 1611034 w 2857501"/>
                <a:gd name="connsiteY18" fmla="*/ 3371851 h 3648075"/>
                <a:gd name="connsiteX19" fmla="*/ 2613025 w 2857501"/>
                <a:gd name="connsiteY19" fmla="*/ 3371851 h 3648075"/>
                <a:gd name="connsiteX20" fmla="*/ 2613025 w 2857501"/>
                <a:gd name="connsiteY20" fmla="*/ 1019176 h 3648075"/>
                <a:gd name="connsiteX21" fmla="*/ 1936750 w 2857501"/>
                <a:gd name="connsiteY21" fmla="*/ 1019176 h 3648075"/>
                <a:gd name="connsiteX22" fmla="*/ 1936750 w 2857501"/>
                <a:gd name="connsiteY22" fmla="*/ 266701 h 3648075"/>
                <a:gd name="connsiteX23" fmla="*/ 268604 w 2857501"/>
                <a:gd name="connsiteY23" fmla="*/ 266701 h 3648075"/>
                <a:gd name="connsiteX24" fmla="*/ 268604 w 2857501"/>
                <a:gd name="connsiteY24" fmla="*/ 929133 h 3648075"/>
                <a:gd name="connsiteX25" fmla="*/ 205473 w 2857501"/>
                <a:gd name="connsiteY25" fmla="*/ 967486 h 3648075"/>
                <a:gd name="connsiteX26" fmla="*/ 9246 w 2857501"/>
                <a:gd name="connsiteY26" fmla="*/ 1129387 h 3648075"/>
                <a:gd name="connsiteX27" fmla="*/ 0 w 2857501"/>
                <a:gd name="connsiteY27" fmla="*/ 1139560 h 3648075"/>
                <a:gd name="connsiteX28" fmla="*/ 0 w 2857501"/>
                <a:gd name="connsiteY28" fmla="*/ 0 h 3648075"/>
                <a:gd name="connsiteX0" fmla="*/ 0 w 2857501"/>
                <a:gd name="connsiteY0" fmla="*/ 0 h 3648075"/>
                <a:gd name="connsiteX1" fmla="*/ 2166840 w 2857501"/>
                <a:gd name="connsiteY1" fmla="*/ 1 h 3648075"/>
                <a:gd name="connsiteX2" fmla="*/ 2358317 w 2857501"/>
                <a:gd name="connsiteY2" fmla="*/ 214315 h 3648075"/>
                <a:gd name="connsiteX3" fmla="*/ 2362832 w 2857501"/>
                <a:gd name="connsiteY3" fmla="*/ 214315 h 3648075"/>
                <a:gd name="connsiteX4" fmla="*/ 2657474 w 2857501"/>
                <a:gd name="connsiteY4" fmla="*/ 547967 h 3648075"/>
                <a:gd name="connsiteX5" fmla="*/ 2657474 w 2857501"/>
                <a:gd name="connsiteY5" fmla="*/ 549152 h 3648075"/>
                <a:gd name="connsiteX6" fmla="*/ 2857500 w 2857501"/>
                <a:gd name="connsiteY6" fmla="*/ 773035 h 3648075"/>
                <a:gd name="connsiteX7" fmla="*/ 2857501 w 2857501"/>
                <a:gd name="connsiteY7" fmla="*/ 3648075 h 3648075"/>
                <a:gd name="connsiteX8" fmla="*/ 0 w 2857501"/>
                <a:gd name="connsiteY8" fmla="*/ 3648075 h 3648075"/>
                <a:gd name="connsiteX9" fmla="*/ 0 w 2857501"/>
                <a:gd name="connsiteY9" fmla="*/ 3113919 h 3648075"/>
                <a:gd name="connsiteX10" fmla="*/ 32106 w 2857501"/>
                <a:gd name="connsiteY10" fmla="*/ 3149245 h 3648075"/>
                <a:gd name="connsiteX11" fmla="*/ 228333 w 2857501"/>
                <a:gd name="connsiteY11" fmla="*/ 3311146 h 3648075"/>
                <a:gd name="connsiteX12" fmla="*/ 268604 w 2857501"/>
                <a:gd name="connsiteY12" fmla="*/ 3335612 h 3648075"/>
                <a:gd name="connsiteX13" fmla="*/ 328256 w 2857501"/>
                <a:gd name="connsiteY13" fmla="*/ 3371851 h 3648075"/>
                <a:gd name="connsiteX14" fmla="*/ 337652 w 2857501"/>
                <a:gd name="connsiteY14" fmla="*/ 3377559 h 3648075"/>
                <a:gd name="connsiteX15" fmla="*/ 969645 w 2857501"/>
                <a:gd name="connsiteY15" fmla="*/ 3537586 h 3648075"/>
                <a:gd name="connsiteX16" fmla="*/ 1601638 w 2857501"/>
                <a:gd name="connsiteY16" fmla="*/ 3377559 h 3648075"/>
                <a:gd name="connsiteX17" fmla="*/ 1611034 w 2857501"/>
                <a:gd name="connsiteY17" fmla="*/ 3371851 h 3648075"/>
                <a:gd name="connsiteX18" fmla="*/ 2613025 w 2857501"/>
                <a:gd name="connsiteY18" fmla="*/ 3371851 h 3648075"/>
                <a:gd name="connsiteX19" fmla="*/ 2613025 w 2857501"/>
                <a:gd name="connsiteY19" fmla="*/ 1019176 h 3648075"/>
                <a:gd name="connsiteX20" fmla="*/ 1936750 w 2857501"/>
                <a:gd name="connsiteY20" fmla="*/ 1019176 h 3648075"/>
                <a:gd name="connsiteX21" fmla="*/ 1936750 w 2857501"/>
                <a:gd name="connsiteY21" fmla="*/ 266701 h 3648075"/>
                <a:gd name="connsiteX22" fmla="*/ 268604 w 2857501"/>
                <a:gd name="connsiteY22" fmla="*/ 266701 h 3648075"/>
                <a:gd name="connsiteX23" fmla="*/ 268604 w 2857501"/>
                <a:gd name="connsiteY23" fmla="*/ 929133 h 3648075"/>
                <a:gd name="connsiteX24" fmla="*/ 205473 w 2857501"/>
                <a:gd name="connsiteY24" fmla="*/ 967486 h 3648075"/>
                <a:gd name="connsiteX25" fmla="*/ 9246 w 2857501"/>
                <a:gd name="connsiteY25" fmla="*/ 1129387 h 3648075"/>
                <a:gd name="connsiteX26" fmla="*/ 0 w 2857501"/>
                <a:gd name="connsiteY26" fmla="*/ 1139560 h 3648075"/>
                <a:gd name="connsiteX27" fmla="*/ 0 w 2857501"/>
                <a:gd name="connsiteY27" fmla="*/ 0 h 3648075"/>
                <a:gd name="connsiteX0" fmla="*/ 0 w 2857501"/>
                <a:gd name="connsiteY0" fmla="*/ 0 h 3648075"/>
                <a:gd name="connsiteX1" fmla="*/ 2166840 w 2857501"/>
                <a:gd name="connsiteY1" fmla="*/ 1 h 3648075"/>
                <a:gd name="connsiteX2" fmla="*/ 2358317 w 2857501"/>
                <a:gd name="connsiteY2" fmla="*/ 214315 h 3648075"/>
                <a:gd name="connsiteX3" fmla="*/ 2362832 w 2857501"/>
                <a:gd name="connsiteY3" fmla="*/ 214315 h 3648075"/>
                <a:gd name="connsiteX4" fmla="*/ 2657474 w 2857501"/>
                <a:gd name="connsiteY4" fmla="*/ 547967 h 3648075"/>
                <a:gd name="connsiteX5" fmla="*/ 2657474 w 2857501"/>
                <a:gd name="connsiteY5" fmla="*/ 549152 h 3648075"/>
                <a:gd name="connsiteX6" fmla="*/ 2857500 w 2857501"/>
                <a:gd name="connsiteY6" fmla="*/ 773035 h 3648075"/>
                <a:gd name="connsiteX7" fmla="*/ 2857501 w 2857501"/>
                <a:gd name="connsiteY7" fmla="*/ 3648075 h 3648075"/>
                <a:gd name="connsiteX8" fmla="*/ 0 w 2857501"/>
                <a:gd name="connsiteY8" fmla="*/ 3648075 h 3648075"/>
                <a:gd name="connsiteX9" fmla="*/ 0 w 2857501"/>
                <a:gd name="connsiteY9" fmla="*/ 3113919 h 3648075"/>
                <a:gd name="connsiteX10" fmla="*/ 32106 w 2857501"/>
                <a:gd name="connsiteY10" fmla="*/ 3149245 h 3648075"/>
                <a:gd name="connsiteX11" fmla="*/ 228333 w 2857501"/>
                <a:gd name="connsiteY11" fmla="*/ 3311146 h 3648075"/>
                <a:gd name="connsiteX12" fmla="*/ 328256 w 2857501"/>
                <a:gd name="connsiteY12" fmla="*/ 3371851 h 3648075"/>
                <a:gd name="connsiteX13" fmla="*/ 337652 w 2857501"/>
                <a:gd name="connsiteY13" fmla="*/ 3377559 h 3648075"/>
                <a:gd name="connsiteX14" fmla="*/ 969645 w 2857501"/>
                <a:gd name="connsiteY14" fmla="*/ 3537586 h 3648075"/>
                <a:gd name="connsiteX15" fmla="*/ 1601638 w 2857501"/>
                <a:gd name="connsiteY15" fmla="*/ 3377559 h 3648075"/>
                <a:gd name="connsiteX16" fmla="*/ 1611034 w 2857501"/>
                <a:gd name="connsiteY16" fmla="*/ 3371851 h 3648075"/>
                <a:gd name="connsiteX17" fmla="*/ 2613025 w 2857501"/>
                <a:gd name="connsiteY17" fmla="*/ 3371851 h 3648075"/>
                <a:gd name="connsiteX18" fmla="*/ 2613025 w 2857501"/>
                <a:gd name="connsiteY18" fmla="*/ 1019176 h 3648075"/>
                <a:gd name="connsiteX19" fmla="*/ 1936750 w 2857501"/>
                <a:gd name="connsiteY19" fmla="*/ 1019176 h 3648075"/>
                <a:gd name="connsiteX20" fmla="*/ 1936750 w 2857501"/>
                <a:gd name="connsiteY20" fmla="*/ 266701 h 3648075"/>
                <a:gd name="connsiteX21" fmla="*/ 268604 w 2857501"/>
                <a:gd name="connsiteY21" fmla="*/ 266701 h 3648075"/>
                <a:gd name="connsiteX22" fmla="*/ 268604 w 2857501"/>
                <a:gd name="connsiteY22" fmla="*/ 929133 h 3648075"/>
                <a:gd name="connsiteX23" fmla="*/ 205473 w 2857501"/>
                <a:gd name="connsiteY23" fmla="*/ 967486 h 3648075"/>
                <a:gd name="connsiteX24" fmla="*/ 9246 w 2857501"/>
                <a:gd name="connsiteY24" fmla="*/ 1129387 h 3648075"/>
                <a:gd name="connsiteX25" fmla="*/ 0 w 2857501"/>
                <a:gd name="connsiteY25" fmla="*/ 1139560 h 3648075"/>
                <a:gd name="connsiteX26" fmla="*/ 0 w 2857501"/>
                <a:gd name="connsiteY26" fmla="*/ 0 h 364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57501" h="3648075">
                  <a:moveTo>
                    <a:pt x="0" y="0"/>
                  </a:moveTo>
                  <a:lnTo>
                    <a:pt x="2166840" y="1"/>
                  </a:lnTo>
                  <a:lnTo>
                    <a:pt x="2358317" y="214315"/>
                  </a:lnTo>
                  <a:lnTo>
                    <a:pt x="2362832" y="214315"/>
                  </a:lnTo>
                  <a:lnTo>
                    <a:pt x="2657474" y="547967"/>
                  </a:lnTo>
                  <a:lnTo>
                    <a:pt x="2657474" y="549152"/>
                  </a:lnTo>
                  <a:lnTo>
                    <a:pt x="2857500" y="773035"/>
                  </a:lnTo>
                  <a:cubicBezTo>
                    <a:pt x="2857500" y="1731382"/>
                    <a:pt x="2857501" y="2689728"/>
                    <a:pt x="2857501" y="3648075"/>
                  </a:cubicBezTo>
                  <a:lnTo>
                    <a:pt x="0" y="3648075"/>
                  </a:lnTo>
                  <a:lnTo>
                    <a:pt x="0" y="3113919"/>
                  </a:lnTo>
                  <a:lnTo>
                    <a:pt x="32106" y="3149245"/>
                  </a:lnTo>
                  <a:cubicBezTo>
                    <a:pt x="92091" y="3209229"/>
                    <a:pt x="157796" y="3263493"/>
                    <a:pt x="228333" y="3311146"/>
                  </a:cubicBezTo>
                  <a:lnTo>
                    <a:pt x="328256" y="3371851"/>
                  </a:lnTo>
                  <a:lnTo>
                    <a:pt x="337652" y="3377559"/>
                  </a:lnTo>
                  <a:cubicBezTo>
                    <a:pt x="525520" y="3479616"/>
                    <a:pt x="740813" y="3537586"/>
                    <a:pt x="969645" y="3537586"/>
                  </a:cubicBezTo>
                  <a:cubicBezTo>
                    <a:pt x="1198477" y="3537586"/>
                    <a:pt x="1413770" y="3479616"/>
                    <a:pt x="1601638" y="3377559"/>
                  </a:cubicBezTo>
                  <a:lnTo>
                    <a:pt x="1611034" y="3371851"/>
                  </a:lnTo>
                  <a:lnTo>
                    <a:pt x="2613025" y="3371851"/>
                  </a:lnTo>
                  <a:lnTo>
                    <a:pt x="2613025" y="1019176"/>
                  </a:lnTo>
                  <a:lnTo>
                    <a:pt x="1936750" y="1019176"/>
                  </a:lnTo>
                  <a:lnTo>
                    <a:pt x="1936750" y="266701"/>
                  </a:lnTo>
                  <a:lnTo>
                    <a:pt x="268604" y="266701"/>
                  </a:lnTo>
                  <a:lnTo>
                    <a:pt x="268604" y="929133"/>
                  </a:lnTo>
                  <a:lnTo>
                    <a:pt x="205473" y="967486"/>
                  </a:lnTo>
                  <a:cubicBezTo>
                    <a:pt x="134936" y="1015140"/>
                    <a:pt x="69231" y="1069403"/>
                    <a:pt x="9246" y="1129387"/>
                  </a:cubicBezTo>
                  <a:lnTo>
                    <a:pt x="0" y="1139560"/>
                  </a:lnTo>
                  <a:lnTo>
                    <a:pt x="0" y="0"/>
                  </a:lnTo>
                  <a:close/>
                </a:path>
              </a:pathLst>
            </a:custGeom>
            <a:grpFill/>
            <a:ln w="12700" cap="flat" cmpd="sng" algn="ctr">
              <a:noFill/>
              <a:prstDash val="solid"/>
              <a:miter lim="800000"/>
            </a:ln>
            <a:effectLst/>
          </p:spPr>
          <p:txBody>
            <a:bodyPr rtlCol="0" anchor="ctr"/>
            <a:lstStyle/>
            <a:p>
              <a:pPr algn="ctr">
                <a:defRPr/>
              </a:pPr>
              <a:endParaRPr lang="en-US" kern="0" dirty="0">
                <a:solidFill>
                  <a:prstClr val="white"/>
                </a:solidFill>
              </a:endParaRPr>
            </a:p>
          </p:txBody>
        </p:sp>
        <p:grpSp>
          <p:nvGrpSpPr>
            <p:cNvPr id="13" name="Group 12">
              <a:extLst>
                <a:ext uri="{FF2B5EF4-FFF2-40B4-BE49-F238E27FC236}">
                  <a16:creationId xmlns:a16="http://schemas.microsoft.com/office/drawing/2014/main" id="{27B0AADB-799D-C573-1CE7-CDEDA084BCBF}"/>
                </a:ext>
              </a:extLst>
            </p:cNvPr>
            <p:cNvGrpSpPr/>
            <p:nvPr/>
          </p:nvGrpSpPr>
          <p:grpSpPr>
            <a:xfrm>
              <a:off x="1805868" y="1873918"/>
              <a:ext cx="4195126" cy="3138380"/>
              <a:chOff x="1805868" y="1873918"/>
              <a:chExt cx="4195126" cy="3138380"/>
            </a:xfrm>
            <a:grpFill/>
          </p:grpSpPr>
          <p:grpSp>
            <p:nvGrpSpPr>
              <p:cNvPr id="15" name="Group 14">
                <a:extLst>
                  <a:ext uri="{FF2B5EF4-FFF2-40B4-BE49-F238E27FC236}">
                    <a16:creationId xmlns:a16="http://schemas.microsoft.com/office/drawing/2014/main" id="{7BE8F4C5-1C76-E485-0D91-8A54E2913F8A}"/>
                  </a:ext>
                </a:extLst>
              </p:cNvPr>
              <p:cNvGrpSpPr/>
              <p:nvPr/>
            </p:nvGrpSpPr>
            <p:grpSpPr>
              <a:xfrm>
                <a:off x="1805868" y="1873918"/>
                <a:ext cx="4195126" cy="3138380"/>
                <a:chOff x="1277882" y="2649348"/>
                <a:chExt cx="433525" cy="324320"/>
              </a:xfrm>
              <a:grpFill/>
            </p:grpSpPr>
            <p:sp>
              <p:nvSpPr>
                <p:cNvPr id="32" name="Oval 31">
                  <a:extLst>
                    <a:ext uri="{FF2B5EF4-FFF2-40B4-BE49-F238E27FC236}">
                      <a16:creationId xmlns:a16="http://schemas.microsoft.com/office/drawing/2014/main" id="{A6062EF0-90B7-62ED-7D97-CAA419EAF9A1}"/>
                    </a:ext>
                  </a:extLst>
                </p:cNvPr>
                <p:cNvSpPr/>
                <p:nvPr/>
              </p:nvSpPr>
              <p:spPr>
                <a:xfrm>
                  <a:off x="1433482" y="2649348"/>
                  <a:ext cx="277925" cy="277926"/>
                </a:xfrm>
                <a:prstGeom prst="ellipse">
                  <a:avLst/>
                </a:prstGeom>
                <a:grpFill/>
                <a:ln w="12700" cap="flat" cmpd="sng" algn="ctr">
                  <a:solidFill>
                    <a:schemeClr val="bg1"/>
                  </a:solidFill>
                  <a:prstDash val="solid"/>
                  <a:miter lim="800000"/>
                </a:ln>
                <a:effectLst/>
              </p:spPr>
              <p:txBody>
                <a:bodyPr rtlCol="0" anchor="ctr"/>
                <a:lstStyle/>
                <a:p>
                  <a:pPr algn="ctr">
                    <a:defRPr/>
                  </a:pPr>
                  <a:endParaRPr lang="en-US" kern="0" dirty="0">
                    <a:solidFill>
                      <a:prstClr val="white"/>
                    </a:solidFill>
                  </a:endParaRPr>
                </a:p>
              </p:txBody>
            </p:sp>
            <p:sp>
              <p:nvSpPr>
                <p:cNvPr id="33" name="Freeform 290">
                  <a:extLst>
                    <a:ext uri="{FF2B5EF4-FFF2-40B4-BE49-F238E27FC236}">
                      <a16:creationId xmlns:a16="http://schemas.microsoft.com/office/drawing/2014/main" id="{01818B8F-85B3-D3E2-F0C5-02ECB43C1040}"/>
                    </a:ext>
                  </a:extLst>
                </p:cNvPr>
                <p:cNvSpPr/>
                <p:nvPr/>
              </p:nvSpPr>
              <p:spPr>
                <a:xfrm rot="2896524">
                  <a:off x="1353058" y="2839959"/>
                  <a:ext cx="58533" cy="208886"/>
                </a:xfrm>
                <a:custGeom>
                  <a:avLst/>
                  <a:gdLst>
                    <a:gd name="connsiteX0" fmla="*/ 200629 w 609826"/>
                    <a:gd name="connsiteY0" fmla="*/ 0 h 2271640"/>
                    <a:gd name="connsiteX1" fmla="*/ 402220 w 609826"/>
                    <a:gd name="connsiteY1" fmla="*/ 0 h 2271640"/>
                    <a:gd name="connsiteX2" fmla="*/ 402220 w 609826"/>
                    <a:gd name="connsiteY2" fmla="*/ 556256 h 2271640"/>
                    <a:gd name="connsiteX3" fmla="*/ 609826 w 609826"/>
                    <a:gd name="connsiteY3" fmla="*/ 556256 h 2271640"/>
                    <a:gd name="connsiteX4" fmla="*/ 609826 w 609826"/>
                    <a:gd name="connsiteY4" fmla="*/ 2271640 h 2271640"/>
                    <a:gd name="connsiteX5" fmla="*/ 0 w 609826"/>
                    <a:gd name="connsiteY5" fmla="*/ 2271640 h 2271640"/>
                    <a:gd name="connsiteX6" fmla="*/ 0 w 609826"/>
                    <a:gd name="connsiteY6" fmla="*/ 556256 h 2271640"/>
                    <a:gd name="connsiteX7" fmla="*/ 200629 w 609826"/>
                    <a:gd name="connsiteY7" fmla="*/ 556256 h 22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6" h="2271640">
                      <a:moveTo>
                        <a:pt x="200629" y="0"/>
                      </a:moveTo>
                      <a:lnTo>
                        <a:pt x="402220" y="0"/>
                      </a:lnTo>
                      <a:lnTo>
                        <a:pt x="402220" y="556256"/>
                      </a:lnTo>
                      <a:lnTo>
                        <a:pt x="609826" y="556256"/>
                      </a:lnTo>
                      <a:lnTo>
                        <a:pt x="609826" y="2271640"/>
                      </a:lnTo>
                      <a:lnTo>
                        <a:pt x="0" y="2271640"/>
                      </a:lnTo>
                      <a:lnTo>
                        <a:pt x="0" y="556256"/>
                      </a:lnTo>
                      <a:lnTo>
                        <a:pt x="200629" y="556256"/>
                      </a:lnTo>
                      <a:close/>
                    </a:path>
                  </a:pathLst>
                </a:custGeom>
                <a:grpFill/>
                <a:ln w="12700" cap="flat" cmpd="sng" algn="ctr">
                  <a:noFill/>
                  <a:prstDash val="solid"/>
                  <a:miter lim="800000"/>
                </a:ln>
                <a:effectLst/>
              </p:spPr>
              <p:txBody>
                <a:bodyPr rtlCol="0" anchor="ctr"/>
                <a:lstStyle/>
                <a:p>
                  <a:pPr algn="ctr">
                    <a:defRPr/>
                  </a:pPr>
                  <a:endParaRPr lang="en-US" kern="0" dirty="0">
                    <a:solidFill>
                      <a:prstClr val="white"/>
                    </a:solidFill>
                  </a:endParaRPr>
                </a:p>
              </p:txBody>
            </p:sp>
          </p:grpSp>
          <p:sp>
            <p:nvSpPr>
              <p:cNvPr id="16" name="Freeform 150">
                <a:extLst>
                  <a:ext uri="{FF2B5EF4-FFF2-40B4-BE49-F238E27FC236}">
                    <a16:creationId xmlns:a16="http://schemas.microsoft.com/office/drawing/2014/main" id="{F5556F75-2380-DBCE-3D1E-2A2FFE6E8077}"/>
                  </a:ext>
                </a:extLst>
              </p:cNvPr>
              <p:cNvSpPr>
                <a:spLocks/>
              </p:cNvSpPr>
              <p:nvPr/>
            </p:nvSpPr>
            <p:spPr bwMode="auto">
              <a:xfrm>
                <a:off x="3925858" y="2518946"/>
                <a:ext cx="2545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17" name="Freeform 151">
                <a:extLst>
                  <a:ext uri="{FF2B5EF4-FFF2-40B4-BE49-F238E27FC236}">
                    <a16:creationId xmlns:a16="http://schemas.microsoft.com/office/drawing/2014/main" id="{581AD835-A5C0-6FD2-ADFD-8FAC749D44CC}"/>
                  </a:ext>
                </a:extLst>
              </p:cNvPr>
              <p:cNvSpPr>
                <a:spLocks/>
              </p:cNvSpPr>
              <p:nvPr/>
            </p:nvSpPr>
            <p:spPr bwMode="auto">
              <a:xfrm>
                <a:off x="4327735" y="2518946"/>
                <a:ext cx="2545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18" name="Freeform 152">
                <a:extLst>
                  <a:ext uri="{FF2B5EF4-FFF2-40B4-BE49-F238E27FC236}">
                    <a16:creationId xmlns:a16="http://schemas.microsoft.com/office/drawing/2014/main" id="{263EC2F1-3598-03AA-CA09-077D22407996}"/>
                  </a:ext>
                </a:extLst>
              </p:cNvPr>
              <p:cNvSpPr>
                <a:spLocks/>
              </p:cNvSpPr>
              <p:nvPr/>
            </p:nvSpPr>
            <p:spPr bwMode="auto">
              <a:xfrm>
                <a:off x="4702821" y="2518946"/>
                <a:ext cx="2545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19" name="Freeform 153">
                <a:extLst>
                  <a:ext uri="{FF2B5EF4-FFF2-40B4-BE49-F238E27FC236}">
                    <a16:creationId xmlns:a16="http://schemas.microsoft.com/office/drawing/2014/main" id="{06CDE2F8-B500-F29B-D809-DBDC844B0541}"/>
                  </a:ext>
                </a:extLst>
              </p:cNvPr>
              <p:cNvSpPr>
                <a:spLocks/>
              </p:cNvSpPr>
              <p:nvPr/>
            </p:nvSpPr>
            <p:spPr bwMode="auto">
              <a:xfrm>
                <a:off x="5118099" y="2518946"/>
                <a:ext cx="241127" cy="2545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0" name="Freeform 154">
                <a:extLst>
                  <a:ext uri="{FF2B5EF4-FFF2-40B4-BE49-F238E27FC236}">
                    <a16:creationId xmlns:a16="http://schemas.microsoft.com/office/drawing/2014/main" id="{A129A6E3-7AD9-A99F-35FB-6F07CBBA35AB}"/>
                  </a:ext>
                </a:extLst>
              </p:cNvPr>
              <p:cNvSpPr>
                <a:spLocks/>
              </p:cNvSpPr>
              <p:nvPr/>
            </p:nvSpPr>
            <p:spPr bwMode="auto">
              <a:xfrm>
                <a:off x="3925858" y="2907423"/>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1" name="Freeform 155">
                <a:extLst>
                  <a:ext uri="{FF2B5EF4-FFF2-40B4-BE49-F238E27FC236}">
                    <a16:creationId xmlns:a16="http://schemas.microsoft.com/office/drawing/2014/main" id="{9F9D04EF-0A77-0256-FD73-78D0975A31B5}"/>
                  </a:ext>
                </a:extLst>
              </p:cNvPr>
              <p:cNvSpPr>
                <a:spLocks/>
              </p:cNvSpPr>
              <p:nvPr/>
            </p:nvSpPr>
            <p:spPr bwMode="auto">
              <a:xfrm>
                <a:off x="4327735" y="2907423"/>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2" name="Freeform 156">
                <a:extLst>
                  <a:ext uri="{FF2B5EF4-FFF2-40B4-BE49-F238E27FC236}">
                    <a16:creationId xmlns:a16="http://schemas.microsoft.com/office/drawing/2014/main" id="{AB637C1B-9FC5-E8B4-FC5F-27CC3B8C1E06}"/>
                  </a:ext>
                </a:extLst>
              </p:cNvPr>
              <p:cNvSpPr>
                <a:spLocks/>
              </p:cNvSpPr>
              <p:nvPr/>
            </p:nvSpPr>
            <p:spPr bwMode="auto">
              <a:xfrm>
                <a:off x="4702821" y="2907423"/>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3" name="Freeform 157">
                <a:extLst>
                  <a:ext uri="{FF2B5EF4-FFF2-40B4-BE49-F238E27FC236}">
                    <a16:creationId xmlns:a16="http://schemas.microsoft.com/office/drawing/2014/main" id="{7C3083C3-B5C8-7EFC-1448-112932986141}"/>
                  </a:ext>
                </a:extLst>
              </p:cNvPr>
              <p:cNvSpPr>
                <a:spLocks/>
              </p:cNvSpPr>
              <p:nvPr/>
            </p:nvSpPr>
            <p:spPr bwMode="auto">
              <a:xfrm>
                <a:off x="5118099" y="2907423"/>
                <a:ext cx="2411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4" name="Freeform 158">
                <a:extLst>
                  <a:ext uri="{FF2B5EF4-FFF2-40B4-BE49-F238E27FC236}">
                    <a16:creationId xmlns:a16="http://schemas.microsoft.com/office/drawing/2014/main" id="{E3D5B60C-7899-8428-B525-1D06DA88E84C}"/>
                  </a:ext>
                </a:extLst>
              </p:cNvPr>
              <p:cNvSpPr>
                <a:spLocks/>
              </p:cNvSpPr>
              <p:nvPr/>
            </p:nvSpPr>
            <p:spPr bwMode="auto">
              <a:xfrm>
                <a:off x="3925858" y="3309301"/>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5" name="Freeform 159">
                <a:extLst>
                  <a:ext uri="{FF2B5EF4-FFF2-40B4-BE49-F238E27FC236}">
                    <a16:creationId xmlns:a16="http://schemas.microsoft.com/office/drawing/2014/main" id="{4E92BC94-B2E2-9DC1-34D2-CBACE5F5A1FF}"/>
                  </a:ext>
                </a:extLst>
              </p:cNvPr>
              <p:cNvSpPr>
                <a:spLocks/>
              </p:cNvSpPr>
              <p:nvPr/>
            </p:nvSpPr>
            <p:spPr bwMode="auto">
              <a:xfrm>
                <a:off x="4327735" y="3309301"/>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6" name="Freeform 160">
                <a:extLst>
                  <a:ext uri="{FF2B5EF4-FFF2-40B4-BE49-F238E27FC236}">
                    <a16:creationId xmlns:a16="http://schemas.microsoft.com/office/drawing/2014/main" id="{0FBC85A4-5E71-9343-FF88-C0C3185A2F5D}"/>
                  </a:ext>
                </a:extLst>
              </p:cNvPr>
              <p:cNvSpPr>
                <a:spLocks/>
              </p:cNvSpPr>
              <p:nvPr/>
            </p:nvSpPr>
            <p:spPr bwMode="auto">
              <a:xfrm>
                <a:off x="4702821" y="3309301"/>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7" name="Freeform 161">
                <a:extLst>
                  <a:ext uri="{FF2B5EF4-FFF2-40B4-BE49-F238E27FC236}">
                    <a16:creationId xmlns:a16="http://schemas.microsoft.com/office/drawing/2014/main" id="{053A87B7-3C7B-D3DC-5FFD-6B96053D4BE2}"/>
                  </a:ext>
                </a:extLst>
              </p:cNvPr>
              <p:cNvSpPr>
                <a:spLocks/>
              </p:cNvSpPr>
              <p:nvPr/>
            </p:nvSpPr>
            <p:spPr bwMode="auto">
              <a:xfrm>
                <a:off x="5118099" y="3309301"/>
                <a:ext cx="2411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8" name="Freeform 162">
                <a:extLst>
                  <a:ext uri="{FF2B5EF4-FFF2-40B4-BE49-F238E27FC236}">
                    <a16:creationId xmlns:a16="http://schemas.microsoft.com/office/drawing/2014/main" id="{3AF6D213-FAD0-E33A-1140-A12CB27703F0}"/>
                  </a:ext>
                </a:extLst>
              </p:cNvPr>
              <p:cNvSpPr>
                <a:spLocks/>
              </p:cNvSpPr>
              <p:nvPr/>
            </p:nvSpPr>
            <p:spPr bwMode="auto">
              <a:xfrm>
                <a:off x="3925858" y="3697787"/>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29" name="Freeform 163">
                <a:extLst>
                  <a:ext uri="{FF2B5EF4-FFF2-40B4-BE49-F238E27FC236}">
                    <a16:creationId xmlns:a16="http://schemas.microsoft.com/office/drawing/2014/main" id="{40E73198-AF84-55F5-7B6C-C580040C54D0}"/>
                  </a:ext>
                </a:extLst>
              </p:cNvPr>
              <p:cNvSpPr>
                <a:spLocks/>
              </p:cNvSpPr>
              <p:nvPr/>
            </p:nvSpPr>
            <p:spPr bwMode="auto">
              <a:xfrm>
                <a:off x="4327735" y="3697787"/>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30" name="Freeform 164">
                <a:extLst>
                  <a:ext uri="{FF2B5EF4-FFF2-40B4-BE49-F238E27FC236}">
                    <a16:creationId xmlns:a16="http://schemas.microsoft.com/office/drawing/2014/main" id="{11B5DB40-5954-AA7A-7C47-6E4137709470}"/>
                  </a:ext>
                </a:extLst>
              </p:cNvPr>
              <p:cNvSpPr>
                <a:spLocks/>
              </p:cNvSpPr>
              <p:nvPr/>
            </p:nvSpPr>
            <p:spPr bwMode="auto">
              <a:xfrm>
                <a:off x="4702821" y="3697787"/>
                <a:ext cx="2545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sp>
            <p:nvSpPr>
              <p:cNvPr id="31" name="Freeform 165">
                <a:extLst>
                  <a:ext uri="{FF2B5EF4-FFF2-40B4-BE49-F238E27FC236}">
                    <a16:creationId xmlns:a16="http://schemas.microsoft.com/office/drawing/2014/main" id="{A7A1DE95-4365-074C-AD1E-585192001142}"/>
                  </a:ext>
                </a:extLst>
              </p:cNvPr>
              <p:cNvSpPr>
                <a:spLocks/>
              </p:cNvSpPr>
              <p:nvPr/>
            </p:nvSpPr>
            <p:spPr bwMode="auto">
              <a:xfrm>
                <a:off x="5118099" y="3697787"/>
                <a:ext cx="241127" cy="241127"/>
              </a:xfrm>
              <a:prstGeom prst="ellipse">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grpSp>
        <p:sp>
          <p:nvSpPr>
            <p:cNvPr id="14" name="Right Triangle 13">
              <a:extLst>
                <a:ext uri="{FF2B5EF4-FFF2-40B4-BE49-F238E27FC236}">
                  <a16:creationId xmlns:a16="http://schemas.microsoft.com/office/drawing/2014/main" id="{FF3F19BF-0505-5C55-B0C3-0B53E641903D}"/>
                </a:ext>
              </a:extLst>
            </p:cNvPr>
            <p:cNvSpPr/>
            <p:nvPr/>
          </p:nvSpPr>
          <p:spPr>
            <a:xfrm>
              <a:off x="5798344" y="1438275"/>
              <a:ext cx="442436" cy="466725"/>
            </a:xfrm>
            <a:prstGeom prst="rtTriangle">
              <a:avLst/>
            </a:prstGeom>
            <a:grpFill/>
            <a:ln w="12700" cap="flat" cmpd="sng" algn="ctr">
              <a:noFill/>
              <a:prstDash val="solid"/>
              <a:miter lim="800000"/>
            </a:ln>
            <a:effectLst/>
          </p:spPr>
          <p:txBody>
            <a:bodyPr rtlCol="0" anchor="ctr"/>
            <a:lstStyle/>
            <a:p>
              <a:pPr algn="ctr">
                <a:defRPr/>
              </a:pPr>
              <a:endParaRPr lang="en-US" kern="0" dirty="0">
                <a:solidFill>
                  <a:prstClr val="white"/>
                </a:solidFill>
              </a:endParaRPr>
            </a:p>
          </p:txBody>
        </p:sp>
      </p:grpSp>
      <p:grpSp>
        <p:nvGrpSpPr>
          <p:cNvPr id="34" name="Group 33">
            <a:extLst>
              <a:ext uri="{FF2B5EF4-FFF2-40B4-BE49-F238E27FC236}">
                <a16:creationId xmlns:a16="http://schemas.microsoft.com/office/drawing/2014/main" id="{01534C5E-5D86-363B-8AC5-0E20A69B5332}"/>
              </a:ext>
            </a:extLst>
          </p:cNvPr>
          <p:cNvGrpSpPr/>
          <p:nvPr/>
        </p:nvGrpSpPr>
        <p:grpSpPr>
          <a:xfrm>
            <a:off x="885099" y="651951"/>
            <a:ext cx="737472" cy="737471"/>
            <a:chOff x="1768286" y="1554292"/>
            <a:chExt cx="983296" cy="983294"/>
          </a:xfrm>
        </p:grpSpPr>
        <p:grpSp>
          <p:nvGrpSpPr>
            <p:cNvPr id="35" name="Group 34">
              <a:extLst>
                <a:ext uri="{FF2B5EF4-FFF2-40B4-BE49-F238E27FC236}">
                  <a16:creationId xmlns:a16="http://schemas.microsoft.com/office/drawing/2014/main" id="{C049A2EC-D618-7CBC-860F-3771D4CE8DAA}"/>
                </a:ext>
              </a:extLst>
            </p:cNvPr>
            <p:cNvGrpSpPr/>
            <p:nvPr/>
          </p:nvGrpSpPr>
          <p:grpSpPr>
            <a:xfrm>
              <a:off x="1768286" y="1554292"/>
              <a:ext cx="983296" cy="983294"/>
              <a:chOff x="1768286" y="1554292"/>
              <a:chExt cx="983296" cy="983294"/>
            </a:xfrm>
          </p:grpSpPr>
          <p:sp>
            <p:nvSpPr>
              <p:cNvPr id="37" name="Oval 36">
                <a:extLst>
                  <a:ext uri="{FF2B5EF4-FFF2-40B4-BE49-F238E27FC236}">
                    <a16:creationId xmlns:a16="http://schemas.microsoft.com/office/drawing/2014/main" id="{1D3F5B03-6B86-B287-EFFF-1F94810518C6}"/>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Oval 37">
                <a:extLst>
                  <a:ext uri="{FF2B5EF4-FFF2-40B4-BE49-F238E27FC236}">
                    <a16:creationId xmlns:a16="http://schemas.microsoft.com/office/drawing/2014/main" id="{BF3BAEA1-FA88-6BE3-DB24-C549D0C14942}"/>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6" name="TextBox 35">
              <a:extLst>
                <a:ext uri="{FF2B5EF4-FFF2-40B4-BE49-F238E27FC236}">
                  <a16:creationId xmlns:a16="http://schemas.microsoft.com/office/drawing/2014/main" id="{A87D8F97-966E-60C6-773D-68CFA87027F0}"/>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2</a:t>
              </a:r>
            </a:p>
          </p:txBody>
        </p:sp>
      </p:grpSp>
    </p:spTree>
    <p:extLst>
      <p:ext uri="{BB962C8B-B14F-4D97-AF65-F5344CB8AC3E}">
        <p14:creationId xmlns:p14="http://schemas.microsoft.com/office/powerpoint/2010/main" val="360202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CBB63E8-CB89-69B2-6D19-4EE6F90E243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Location Review</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628649" y="1825625"/>
            <a:ext cx="8025823" cy="4351338"/>
          </a:xfrm>
        </p:spPr>
        <p:txBody>
          <a:bodyPr>
            <a:normAutofit lnSpcReduction="10000"/>
          </a:bodyPr>
          <a:lstStyle/>
          <a:p>
            <a:pPr marL="342900" marR="0" lvl="0" indent="-342900">
              <a:lnSpc>
                <a:spcPct val="90000"/>
              </a:lnSpc>
              <a:spcBef>
                <a:spcPts val="0"/>
              </a:spcBef>
              <a:spcAft>
                <a:spcPts val="0"/>
              </a:spcAft>
              <a:buFont typeface="Arial" panose="020B0604020202020204" pitchFamily="34" charset="0"/>
              <a:buChar char="•"/>
              <a:tabLst>
                <a:tab pos="457200" algn="l"/>
              </a:tabLst>
            </a:pPr>
            <a:r>
              <a:rPr lang="en-US" sz="2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355 locations determined eligible for review from 6 counties in Region 2 and 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Fayette (36)</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Greenbrier (103)</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Lincoln (84)</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Nicholas (79)</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Pocahontas (10)</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90000"/>
              </a:lnSpc>
              <a:spcBef>
                <a:spcPts val="0"/>
              </a:spcBef>
              <a:spcAft>
                <a:spcPts val="0"/>
              </a:spcAft>
              <a:buFont typeface="Arial" panose="020B0604020202020204" pitchFamily="34" charset="0"/>
              <a:buChar char="•"/>
              <a:tabLst>
                <a:tab pos="914400" algn="l"/>
              </a:tabLst>
            </a:pP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Webster (43)</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230188" indent="-230188"/>
            <a:r>
              <a:rPr lang="en-US" sz="2400" b="1" dirty="0">
                <a:latin typeface="Calibri" panose="020F0502020204030204" pitchFamily="34" charset="0"/>
              </a:rPr>
              <a:t>Unique designated reference provided for each location (Ex: Lincoln County: 02-22-XXX)</a:t>
            </a:r>
          </a:p>
          <a:p>
            <a:pPr marL="230188" indent="-230188"/>
            <a:r>
              <a:rPr lang="en-US" sz="2400" b="1" i="0" u="none" strike="noStrike" baseline="0" dirty="0">
                <a:latin typeface="Calibri" panose="020F0502020204030204" pitchFamily="34" charset="0"/>
              </a:rPr>
              <a:t>Master spreadsheet developed for all locations to collect information.</a:t>
            </a:r>
          </a:p>
          <a:p>
            <a:pPr marL="687388" lvl="1" indent="-230188"/>
            <a:r>
              <a:rPr lang="en-US" b="1" dirty="0">
                <a:latin typeface="Calibri" panose="020F0502020204030204" pitchFamily="34" charset="0"/>
              </a:rPr>
              <a:t>Preliminary GIS Database developed.</a:t>
            </a:r>
            <a:endParaRPr lang="en-US" sz="1600" b="1" dirty="0"/>
          </a:p>
        </p:txBody>
      </p:sp>
      <p:pic>
        <p:nvPicPr>
          <p:cNvPr id="15" name="Content Placeholder 13" descr="Marker with solid fill">
            <a:extLst>
              <a:ext uri="{FF2B5EF4-FFF2-40B4-BE49-F238E27FC236}">
                <a16:creationId xmlns:a16="http://schemas.microsoft.com/office/drawing/2014/main" id="{61728A6D-79AC-92B5-B9EC-3D0754C296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4823" y="455613"/>
            <a:ext cx="914400" cy="914400"/>
          </a:xfrm>
          <a:prstGeom prst="rect">
            <a:avLst/>
          </a:prstGeom>
        </p:spPr>
      </p:pic>
      <p:grpSp>
        <p:nvGrpSpPr>
          <p:cNvPr id="3" name="Group 2">
            <a:extLst>
              <a:ext uri="{FF2B5EF4-FFF2-40B4-BE49-F238E27FC236}">
                <a16:creationId xmlns:a16="http://schemas.microsoft.com/office/drawing/2014/main" id="{83E47B3A-CF5E-B05A-F5C5-ACD4242FB8EE}"/>
              </a:ext>
            </a:extLst>
          </p:cNvPr>
          <p:cNvGrpSpPr/>
          <p:nvPr/>
        </p:nvGrpSpPr>
        <p:grpSpPr>
          <a:xfrm>
            <a:off x="458436" y="659171"/>
            <a:ext cx="737472" cy="737471"/>
            <a:chOff x="1768286" y="1554292"/>
            <a:chExt cx="983296" cy="983294"/>
          </a:xfrm>
        </p:grpSpPr>
        <p:grpSp>
          <p:nvGrpSpPr>
            <p:cNvPr id="6" name="Group 5">
              <a:extLst>
                <a:ext uri="{FF2B5EF4-FFF2-40B4-BE49-F238E27FC236}">
                  <a16:creationId xmlns:a16="http://schemas.microsoft.com/office/drawing/2014/main" id="{088A1208-3B70-CC49-0909-024BEDCA92E1}"/>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B43BBE3B-913A-3920-71AC-766F0D418505}"/>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3D52AB7-A9F2-5244-24B7-37F2055EA6EF}"/>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5BB895C0-CB00-48D5-E8A5-BBBF186DF83C}"/>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spTree>
    <p:extLst>
      <p:ext uri="{BB962C8B-B14F-4D97-AF65-F5344CB8AC3E}">
        <p14:creationId xmlns:p14="http://schemas.microsoft.com/office/powerpoint/2010/main" val="27056498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362">
                                          <p:stCondLst>
                                            <p:cond delay="0"/>
                                          </p:stCondLst>
                                        </p:cTn>
                                        <p:tgtEl>
                                          <p:spTgt spid="15"/>
                                        </p:tgtEl>
                                      </p:cBhvr>
                                    </p:animEffect>
                                    <p:anim calcmode="lin" valueType="num">
                                      <p:cBhvr>
                                        <p:cTn id="8" dur="1139"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5"/>
                                        </p:tgtEl>
                                        <p:attrNameLst>
                                          <p:attrName>ppt_y</p:attrName>
                                        </p:attrNameLst>
                                      </p:cBhvr>
                                      <p:tavLst>
                                        <p:tav tm="0" fmla="#ppt_y-sin(pi*$)/81">
                                          <p:val>
                                            <p:fltVal val="0"/>
                                          </p:val>
                                        </p:tav>
                                        <p:tav tm="100000">
                                          <p:val>
                                            <p:fltVal val="1"/>
                                          </p:val>
                                        </p:tav>
                                      </p:tavLst>
                                    </p:anim>
                                    <p:animScale>
                                      <p:cBhvr>
                                        <p:cTn id="13" dur="16">
                                          <p:stCondLst>
                                            <p:cond delay="406"/>
                                          </p:stCondLst>
                                        </p:cTn>
                                        <p:tgtEl>
                                          <p:spTgt spid="15"/>
                                        </p:tgtEl>
                                      </p:cBhvr>
                                      <p:to x="100000" y="60000"/>
                                    </p:animScale>
                                    <p:animScale>
                                      <p:cBhvr>
                                        <p:cTn id="14" dur="104" decel="50000">
                                          <p:stCondLst>
                                            <p:cond delay="423"/>
                                          </p:stCondLst>
                                        </p:cTn>
                                        <p:tgtEl>
                                          <p:spTgt spid="15"/>
                                        </p:tgtEl>
                                      </p:cBhvr>
                                      <p:to x="100000" y="100000"/>
                                    </p:animScale>
                                    <p:animScale>
                                      <p:cBhvr>
                                        <p:cTn id="15" dur="16">
                                          <p:stCondLst>
                                            <p:cond delay="820"/>
                                          </p:stCondLst>
                                        </p:cTn>
                                        <p:tgtEl>
                                          <p:spTgt spid="15"/>
                                        </p:tgtEl>
                                      </p:cBhvr>
                                      <p:to x="100000" y="80000"/>
                                    </p:animScale>
                                    <p:animScale>
                                      <p:cBhvr>
                                        <p:cTn id="16" dur="104" decel="50000">
                                          <p:stCondLst>
                                            <p:cond delay="836"/>
                                          </p:stCondLst>
                                        </p:cTn>
                                        <p:tgtEl>
                                          <p:spTgt spid="15"/>
                                        </p:tgtEl>
                                      </p:cBhvr>
                                      <p:to x="100000" y="100000"/>
                                    </p:animScale>
                                    <p:animScale>
                                      <p:cBhvr>
                                        <p:cTn id="17" dur="16">
                                          <p:stCondLst>
                                            <p:cond delay="1026"/>
                                          </p:stCondLst>
                                        </p:cTn>
                                        <p:tgtEl>
                                          <p:spTgt spid="15"/>
                                        </p:tgtEl>
                                      </p:cBhvr>
                                      <p:to x="100000" y="90000"/>
                                    </p:animScale>
                                    <p:animScale>
                                      <p:cBhvr>
                                        <p:cTn id="18" dur="104" decel="50000">
                                          <p:stCondLst>
                                            <p:cond delay="1042"/>
                                          </p:stCondLst>
                                        </p:cTn>
                                        <p:tgtEl>
                                          <p:spTgt spid="15"/>
                                        </p:tgtEl>
                                      </p:cBhvr>
                                      <p:to x="100000" y="100000"/>
                                    </p:animScale>
                                    <p:animScale>
                                      <p:cBhvr>
                                        <p:cTn id="19" dur="16">
                                          <p:stCondLst>
                                            <p:cond delay="1130"/>
                                          </p:stCondLst>
                                        </p:cTn>
                                        <p:tgtEl>
                                          <p:spTgt spid="15"/>
                                        </p:tgtEl>
                                      </p:cBhvr>
                                      <p:to x="100000" y="95000"/>
                                    </p:animScale>
                                    <p:animScale>
                                      <p:cBhvr>
                                        <p:cTn id="20" dur="104" decel="50000">
                                          <p:stCondLst>
                                            <p:cond delay="1146"/>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CBB63E8-CB89-69B2-6D19-4EE6F90E243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Location Review</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628649" y="1825625"/>
            <a:ext cx="8025823" cy="4351338"/>
          </a:xfrm>
        </p:spPr>
        <p:txBody>
          <a:bodyPr>
            <a:noAutofit/>
          </a:bodyPr>
          <a:lstStyle/>
          <a:p>
            <a:pPr marL="747712" indent="-285750"/>
            <a:r>
              <a:rPr lang="en-US" b="1" dirty="0"/>
              <a:t>Residences with only PO Boxes listed for address were problematic and out of 57 none could be located.</a:t>
            </a:r>
          </a:p>
          <a:p>
            <a:pPr marL="747712" indent="-285750"/>
            <a:r>
              <a:rPr lang="en-US" b="1" dirty="0"/>
              <a:t>Crossings with a physical address were assigned coordinated to allow review. Actual crossing location was then determined where possible using Google Earth. </a:t>
            </a:r>
          </a:p>
          <a:p>
            <a:pPr marL="747712" indent="-285750"/>
            <a:r>
              <a:rPr lang="en-US" b="1" dirty="0"/>
              <a:t>A “Desktop” review was conducted for each location to evaluate crossings on categories to assist in determine list of crossings to be considered for the Tier 2 field evaluation.</a:t>
            </a:r>
          </a:p>
        </p:txBody>
      </p:sp>
      <p:grpSp>
        <p:nvGrpSpPr>
          <p:cNvPr id="3" name="Group 2">
            <a:extLst>
              <a:ext uri="{FF2B5EF4-FFF2-40B4-BE49-F238E27FC236}">
                <a16:creationId xmlns:a16="http://schemas.microsoft.com/office/drawing/2014/main" id="{83E47B3A-CF5E-B05A-F5C5-ACD4242FB8EE}"/>
              </a:ext>
            </a:extLst>
          </p:cNvPr>
          <p:cNvGrpSpPr/>
          <p:nvPr/>
        </p:nvGrpSpPr>
        <p:grpSpPr>
          <a:xfrm>
            <a:off x="458436" y="659171"/>
            <a:ext cx="737472" cy="737471"/>
            <a:chOff x="1768286" y="1554292"/>
            <a:chExt cx="983296" cy="983294"/>
          </a:xfrm>
        </p:grpSpPr>
        <p:grpSp>
          <p:nvGrpSpPr>
            <p:cNvPr id="6" name="Group 5">
              <a:extLst>
                <a:ext uri="{FF2B5EF4-FFF2-40B4-BE49-F238E27FC236}">
                  <a16:creationId xmlns:a16="http://schemas.microsoft.com/office/drawing/2014/main" id="{088A1208-3B70-CC49-0909-024BEDCA92E1}"/>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B43BBE3B-913A-3920-71AC-766F0D418505}"/>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3D52AB7-A9F2-5244-24B7-37F2055EA6EF}"/>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5BB895C0-CB00-48D5-E8A5-BBBF186DF83C}"/>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pic>
        <p:nvPicPr>
          <p:cNvPr id="5" name="Content Placeholder 13" descr="Marker with solid fill">
            <a:extLst>
              <a:ext uri="{FF2B5EF4-FFF2-40B4-BE49-F238E27FC236}">
                <a16:creationId xmlns:a16="http://schemas.microsoft.com/office/drawing/2014/main" id="{A833DF76-EBCA-00A4-0B74-F088E21E85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4823" y="455613"/>
            <a:ext cx="914400" cy="914400"/>
          </a:xfrm>
          <a:prstGeom prst="rect">
            <a:avLst/>
          </a:prstGeom>
        </p:spPr>
      </p:pic>
    </p:spTree>
    <p:extLst>
      <p:ext uri="{BB962C8B-B14F-4D97-AF65-F5344CB8AC3E}">
        <p14:creationId xmlns:p14="http://schemas.microsoft.com/office/powerpoint/2010/main" val="43122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CBB63E8-CB89-69B2-6D19-4EE6F90E243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Location Review</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628649" y="1825624"/>
            <a:ext cx="8305626" cy="4612793"/>
          </a:xfrm>
        </p:spPr>
        <p:txBody>
          <a:bodyPr>
            <a:noAutofit/>
          </a:bodyPr>
          <a:lstStyle/>
          <a:p>
            <a:pPr marL="461962" indent="0">
              <a:buNone/>
            </a:pPr>
            <a:r>
              <a:rPr lang="en-US" b="1" dirty="0"/>
              <a:t>Tier 1 crossing review (Desktop Review)</a:t>
            </a:r>
          </a:p>
          <a:p>
            <a:pPr marL="919162" indent="-457200"/>
            <a:r>
              <a:rPr lang="en-US" b="1" dirty="0"/>
              <a:t>Determine coordinates for crossing.</a:t>
            </a:r>
          </a:p>
          <a:p>
            <a:pPr marL="919162" indent="-457200"/>
            <a:r>
              <a:rPr lang="en-US" b="1" dirty="0"/>
              <a:t>Identify type of crossing (Ex: Bridge, pipe, etc.).</a:t>
            </a:r>
          </a:p>
          <a:p>
            <a:pPr marL="919162" indent="-457200"/>
            <a:r>
              <a:rPr lang="en-US" b="1" dirty="0"/>
              <a:t>Is there an alternate access?</a:t>
            </a:r>
          </a:p>
          <a:p>
            <a:pPr marL="919162" indent="-457200"/>
            <a:r>
              <a:rPr lang="en-US" b="1" dirty="0"/>
              <a:t>Endanger species potential (IPaC)</a:t>
            </a:r>
          </a:p>
          <a:p>
            <a:pPr marL="919162" indent="-457200"/>
            <a:r>
              <a:rPr lang="en-US" b="1" dirty="0"/>
              <a:t>Floodplain Information (In 100-Year Floodplain)</a:t>
            </a:r>
          </a:p>
          <a:p>
            <a:pPr marL="919162" indent="-457200"/>
            <a:r>
              <a:rPr lang="en-US" b="1" dirty="0"/>
              <a:t>Ownership (Same as applicant?)</a:t>
            </a:r>
          </a:p>
          <a:p>
            <a:pPr marL="919162" indent="-457200"/>
            <a:endParaRPr lang="en-US" b="1" dirty="0"/>
          </a:p>
        </p:txBody>
      </p:sp>
      <p:grpSp>
        <p:nvGrpSpPr>
          <p:cNvPr id="3" name="Group 2">
            <a:extLst>
              <a:ext uri="{FF2B5EF4-FFF2-40B4-BE49-F238E27FC236}">
                <a16:creationId xmlns:a16="http://schemas.microsoft.com/office/drawing/2014/main" id="{83E47B3A-CF5E-B05A-F5C5-ACD4242FB8EE}"/>
              </a:ext>
            </a:extLst>
          </p:cNvPr>
          <p:cNvGrpSpPr/>
          <p:nvPr/>
        </p:nvGrpSpPr>
        <p:grpSpPr>
          <a:xfrm>
            <a:off x="458436" y="659171"/>
            <a:ext cx="737472" cy="737471"/>
            <a:chOff x="1768286" y="1554292"/>
            <a:chExt cx="983296" cy="983294"/>
          </a:xfrm>
        </p:grpSpPr>
        <p:grpSp>
          <p:nvGrpSpPr>
            <p:cNvPr id="6" name="Group 5">
              <a:extLst>
                <a:ext uri="{FF2B5EF4-FFF2-40B4-BE49-F238E27FC236}">
                  <a16:creationId xmlns:a16="http://schemas.microsoft.com/office/drawing/2014/main" id="{088A1208-3B70-CC49-0909-024BEDCA92E1}"/>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B43BBE3B-913A-3920-71AC-766F0D418505}"/>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3D52AB7-A9F2-5244-24B7-37F2055EA6EF}"/>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5BB895C0-CB00-48D5-E8A5-BBBF186DF83C}"/>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pic>
        <p:nvPicPr>
          <p:cNvPr id="5" name="Content Placeholder 13" descr="Marker with solid fill">
            <a:extLst>
              <a:ext uri="{FF2B5EF4-FFF2-40B4-BE49-F238E27FC236}">
                <a16:creationId xmlns:a16="http://schemas.microsoft.com/office/drawing/2014/main" id="{C8CB1F61-5A8F-D3C4-3C46-E94C3BFBBE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74823" y="455613"/>
            <a:ext cx="914400" cy="914400"/>
          </a:xfrm>
          <a:prstGeom prst="rect">
            <a:avLst/>
          </a:prstGeom>
        </p:spPr>
      </p:pic>
    </p:spTree>
    <p:extLst>
      <p:ext uri="{BB962C8B-B14F-4D97-AF65-F5344CB8AC3E}">
        <p14:creationId xmlns:p14="http://schemas.microsoft.com/office/powerpoint/2010/main" val="17982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CBB63E8-CB89-69B2-6D19-4EE6F90E243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Location Review</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184727" y="6049818"/>
            <a:ext cx="8469745" cy="600364"/>
          </a:xfrm>
        </p:spPr>
        <p:txBody>
          <a:bodyPr>
            <a:noAutofit/>
          </a:bodyPr>
          <a:lstStyle/>
          <a:p>
            <a:pPr marL="461962" indent="0" algn="ctr">
              <a:buNone/>
            </a:pPr>
            <a:r>
              <a:rPr lang="en-US" b="1" dirty="0"/>
              <a:t>Plan View of Crossing and Coordinates</a:t>
            </a:r>
          </a:p>
        </p:txBody>
      </p:sp>
      <p:grpSp>
        <p:nvGrpSpPr>
          <p:cNvPr id="3" name="Group 2">
            <a:extLst>
              <a:ext uri="{FF2B5EF4-FFF2-40B4-BE49-F238E27FC236}">
                <a16:creationId xmlns:a16="http://schemas.microsoft.com/office/drawing/2014/main" id="{83E47B3A-CF5E-B05A-F5C5-ACD4242FB8EE}"/>
              </a:ext>
            </a:extLst>
          </p:cNvPr>
          <p:cNvGrpSpPr/>
          <p:nvPr/>
        </p:nvGrpSpPr>
        <p:grpSpPr>
          <a:xfrm>
            <a:off x="458436" y="659171"/>
            <a:ext cx="737472" cy="737471"/>
            <a:chOff x="1768286" y="1554292"/>
            <a:chExt cx="983296" cy="983294"/>
          </a:xfrm>
        </p:grpSpPr>
        <p:grpSp>
          <p:nvGrpSpPr>
            <p:cNvPr id="6" name="Group 5">
              <a:extLst>
                <a:ext uri="{FF2B5EF4-FFF2-40B4-BE49-F238E27FC236}">
                  <a16:creationId xmlns:a16="http://schemas.microsoft.com/office/drawing/2014/main" id="{088A1208-3B70-CC49-0909-024BEDCA92E1}"/>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B43BBE3B-913A-3920-71AC-766F0D418505}"/>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3D52AB7-A9F2-5244-24B7-37F2055EA6EF}"/>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5BB895C0-CB00-48D5-E8A5-BBBF186DF83C}"/>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pic>
        <p:nvPicPr>
          <p:cNvPr id="8" name="Picture 7" descr="An aerial view of a village&#10;&#10;Description automatically generated">
            <a:extLst>
              <a:ext uri="{FF2B5EF4-FFF2-40B4-BE49-F238E27FC236}">
                <a16:creationId xmlns:a16="http://schemas.microsoft.com/office/drawing/2014/main" id="{3BFB45C8-CBBD-7244-F21E-DD51FF2F0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344" y="1396642"/>
            <a:ext cx="5815166" cy="4478288"/>
          </a:xfrm>
          <a:prstGeom prst="rect">
            <a:avLst/>
          </a:prstGeom>
          <a:ln w="22225">
            <a:solidFill>
              <a:schemeClr val="accent1"/>
            </a:solidFill>
          </a:ln>
        </p:spPr>
      </p:pic>
      <p:pic>
        <p:nvPicPr>
          <p:cNvPr id="5" name="Content Placeholder 13" descr="Marker with solid fill">
            <a:extLst>
              <a:ext uri="{FF2B5EF4-FFF2-40B4-BE49-F238E27FC236}">
                <a16:creationId xmlns:a16="http://schemas.microsoft.com/office/drawing/2014/main" id="{C6DA88C2-EAC7-7695-C317-F698184E3E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4823" y="455613"/>
            <a:ext cx="914400" cy="914400"/>
          </a:xfrm>
          <a:prstGeom prst="rect">
            <a:avLst/>
          </a:prstGeom>
        </p:spPr>
      </p:pic>
    </p:spTree>
    <p:extLst>
      <p:ext uri="{BB962C8B-B14F-4D97-AF65-F5344CB8AC3E}">
        <p14:creationId xmlns:p14="http://schemas.microsoft.com/office/powerpoint/2010/main" val="377785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8">
            <a:extLst>
              <a:ext uri="{FF2B5EF4-FFF2-40B4-BE49-F238E27FC236}">
                <a16:creationId xmlns:a16="http://schemas.microsoft.com/office/drawing/2014/main" id="{2A785343-5D24-4118-A2E4-665D196F6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flooded parking lot with cars and buildings&#10;&#10;Description automatically generated">
            <a:extLst>
              <a:ext uri="{FF2B5EF4-FFF2-40B4-BE49-F238E27FC236}">
                <a16:creationId xmlns:a16="http://schemas.microsoft.com/office/drawing/2014/main" id="{19256A64-13F5-9891-F1E7-C2EC49E355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97" r="3890" b="-2"/>
          <a:stretch/>
        </p:blipFill>
        <p:spPr>
          <a:xfrm>
            <a:off x="5536407" y="1"/>
            <a:ext cx="3607593"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6" name="Content Placeholder 5">
            <a:extLst>
              <a:ext uri="{FF2B5EF4-FFF2-40B4-BE49-F238E27FC236}">
                <a16:creationId xmlns:a16="http://schemas.microsoft.com/office/drawing/2014/main" id="{575BB0F6-E888-E176-0095-0D2905D19B4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2435" t="62" r="21067" b="-62"/>
          <a:stretch/>
        </p:blipFill>
        <p:spPr>
          <a:xfrm>
            <a:off x="4030979" y="2663706"/>
            <a:ext cx="3470195"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p:spPr>
      </p:pic>
      <p:sp>
        <p:nvSpPr>
          <p:cNvPr id="20" name="Freeform 11">
            <a:extLst>
              <a:ext uri="{FF2B5EF4-FFF2-40B4-BE49-F238E27FC236}">
                <a16:creationId xmlns:a16="http://schemas.microsoft.com/office/drawing/2014/main" id="{32F4D216-10B7-4DCA-A0A1-068E9E32F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660091"/>
            <a:ext cx="5341893" cy="4197911"/>
          </a:xfrm>
          <a:custGeom>
            <a:avLst/>
            <a:gdLst>
              <a:gd name="connsiteX0" fmla="*/ 0 w 7122523"/>
              <a:gd name="connsiteY0" fmla="*/ 4197911 h 4197911"/>
              <a:gd name="connsiteX1" fmla="*/ 7122523 w 7122523"/>
              <a:gd name="connsiteY1" fmla="*/ 4197911 h 4197911"/>
              <a:gd name="connsiteX2" fmla="*/ 5177382 w 7122523"/>
              <a:gd name="connsiteY2" fmla="*/ 0 h 4197911"/>
              <a:gd name="connsiteX3" fmla="*/ 5171159 w 7122523"/>
              <a:gd name="connsiteY3" fmla="*/ 0 h 4197911"/>
              <a:gd name="connsiteX4" fmla="*/ 3981368 w 7122523"/>
              <a:gd name="connsiteY4" fmla="*/ 0 h 4197911"/>
              <a:gd name="connsiteX5" fmla="*/ 2331323 w 7122523"/>
              <a:gd name="connsiteY5" fmla="*/ 0 h 4197911"/>
              <a:gd name="connsiteX6" fmla="*/ 0 w 7122523"/>
              <a:gd name="connsiteY6" fmla="*/ 0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2523" h="4197911">
                <a:moveTo>
                  <a:pt x="0" y="4197911"/>
                </a:moveTo>
                <a:lnTo>
                  <a:pt x="7122523" y="4197911"/>
                </a:lnTo>
                <a:lnTo>
                  <a:pt x="5177382" y="0"/>
                </a:lnTo>
                <a:lnTo>
                  <a:pt x="5171159" y="0"/>
                </a:lnTo>
                <a:lnTo>
                  <a:pt x="3981368" y="0"/>
                </a:lnTo>
                <a:lnTo>
                  <a:pt x="2331323" y="0"/>
                </a:lnTo>
                <a:lnTo>
                  <a:pt x="0" y="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a:xfrm>
            <a:off x="397286" y="2653858"/>
            <a:ext cx="3981734" cy="651702"/>
          </a:xfrm>
        </p:spPr>
        <p:txBody>
          <a:bodyPr vert="horz" lIns="91440" tIns="45720" rIns="91440" bIns="45720" rtlCol="0" anchor="ctr">
            <a:normAutofit/>
          </a:bodyPr>
          <a:lstStyle/>
          <a:p>
            <a:r>
              <a:rPr lang="en-US" sz="3100" b="1" kern="1200" dirty="0">
                <a:solidFill>
                  <a:srgbClr val="FFFFFF"/>
                </a:solidFill>
                <a:latin typeface="+mj-lt"/>
                <a:ea typeface="+mj-ea"/>
                <a:cs typeface="+mj-cs"/>
              </a:rPr>
              <a:t>The Flood</a:t>
            </a:r>
          </a:p>
        </p:txBody>
      </p:sp>
      <p:pic>
        <p:nvPicPr>
          <p:cNvPr id="12" name="Picture 11" descr="A road with a collapsed bridge&#10;&#10;Description automatically generated with medium confidence">
            <a:extLst>
              <a:ext uri="{FF2B5EF4-FFF2-40B4-BE49-F238E27FC236}">
                <a16:creationId xmlns:a16="http://schemas.microsoft.com/office/drawing/2014/main" id="{B9D388FD-2615-1962-FF86-98299B53DD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27" r="4630" b="-2"/>
          <a:stretch/>
        </p:blipFill>
        <p:spPr>
          <a:xfrm>
            <a:off x="3506652" y="-1"/>
            <a:ext cx="2758363"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0" name="Picture 9" descr="A flooded neighborhood with cars and houses&#10;&#10;Description automatically generated">
            <a:extLst>
              <a:ext uri="{FF2B5EF4-FFF2-40B4-BE49-F238E27FC236}">
                <a16:creationId xmlns:a16="http://schemas.microsoft.com/office/drawing/2014/main" id="{07260C42-8CDB-20F3-DD26-51822AEDC8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147" t="394" r="17527" b="-396"/>
          <a:stretch/>
        </p:blipFill>
        <p:spPr>
          <a:xfrm>
            <a:off x="1710550" y="2"/>
            <a:ext cx="2545457" cy="2502843"/>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5" name="Picture 4" descr="A large pipe in a road&#10;&#10;Description automatically generated with medium confidence">
            <a:extLst>
              <a:ext uri="{FF2B5EF4-FFF2-40B4-BE49-F238E27FC236}">
                <a16:creationId xmlns:a16="http://schemas.microsoft.com/office/drawing/2014/main" id="{899577BB-8DD5-7AC5-A816-C4BFCF732FCD}"/>
              </a:ext>
            </a:extLst>
          </p:cNvPr>
          <p:cNvPicPr>
            <a:picLocks noChangeAspect="1"/>
          </p:cNvPicPr>
          <p:nvPr/>
        </p:nvPicPr>
        <p:blipFill rotWithShape="1">
          <a:blip r:embed="rId6">
            <a:extLst>
              <a:ext uri="{28A0092B-C50C-407E-A947-70E740481C1C}">
                <a14:useLocalDpi xmlns:a14="http://schemas.microsoft.com/office/drawing/2010/main" val="0"/>
              </a:ext>
            </a:extLst>
          </a:blip>
          <a:srcRect l="23762" r="21421" b="-3"/>
          <a:stretch/>
        </p:blipFill>
        <p:spPr>
          <a:xfrm>
            <a:off x="2" y="-6235"/>
            <a:ext cx="2441552" cy="2505456"/>
          </a:xfrm>
          <a:custGeom>
            <a:avLst/>
            <a:gdLst/>
            <a:ahLst/>
            <a:cxnLst/>
            <a:rect l="l" t="t" r="r" b="b"/>
            <a:pathLst>
              <a:path w="3255403" h="2505456">
                <a:moveTo>
                  <a:pt x="0" y="0"/>
                </a:moveTo>
                <a:lnTo>
                  <a:pt x="3255403" y="0"/>
                </a:lnTo>
                <a:lnTo>
                  <a:pt x="2094477" y="2505456"/>
                </a:lnTo>
                <a:lnTo>
                  <a:pt x="0" y="2505456"/>
                </a:lnTo>
                <a:close/>
              </a:path>
            </a:pathLst>
          </a:custGeom>
        </p:spPr>
      </p:pic>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397286" y="3112315"/>
            <a:ext cx="3560147" cy="3665989"/>
          </a:xfrm>
        </p:spPr>
        <p:txBody>
          <a:bodyPr vert="horz" lIns="91440" tIns="45720" rIns="91440" bIns="45720" rtlCol="0" anchor="ctr">
            <a:normAutofit fontScale="92500"/>
          </a:bodyPr>
          <a:lstStyle/>
          <a:p>
            <a:pPr marL="0" indent="0" algn="just">
              <a:buNone/>
            </a:pPr>
            <a:r>
              <a:rPr lang="en-US" sz="1600" b="0" i="0" dirty="0">
                <a:solidFill>
                  <a:srgbClr val="FFFFFF"/>
                </a:solidFill>
                <a:effectLst/>
              </a:rPr>
              <a:t>On June 23rd, 2016, several rounds of thunderstorms brought intense rainfall to most of the state of West Virginia. The most intense precipitation occurred over the Central/Southeastern portions of the state, with observed 24-hour precipitation totals reaching over 7" in some areas (Rural, WV - southwest Nicholas County). Approximately 25 miles northeast, the Gauley River near Craigsville (Nicholas County) reached a crest of 29.04' (USGS), setting a new record crest at that location and shattering the old record by over three feet. Sadly, flash flooding across the state resulted in 23 fatalities, including 6 in Kanawha County, as well as 1 in both Jackson and Ohio counties in West Virginia.</a:t>
            </a:r>
            <a:endParaRPr lang="en-US" sz="1600" dirty="0">
              <a:solidFill>
                <a:srgbClr val="FFFFFF"/>
              </a:solidFill>
            </a:endParaRPr>
          </a:p>
        </p:txBody>
      </p:sp>
      <p:pic>
        <p:nvPicPr>
          <p:cNvPr id="14" name="Picture 13" descr="A road that has been flooded&#10;&#10;Description automatically generated">
            <a:extLst>
              <a:ext uri="{FF2B5EF4-FFF2-40B4-BE49-F238E27FC236}">
                <a16:creationId xmlns:a16="http://schemas.microsoft.com/office/drawing/2014/main" id="{DBC48B19-7DA6-DB44-5B84-F92B1BCB271B}"/>
              </a:ext>
            </a:extLst>
          </p:cNvPr>
          <p:cNvPicPr>
            <a:picLocks noChangeAspect="1"/>
          </p:cNvPicPr>
          <p:nvPr/>
        </p:nvPicPr>
        <p:blipFill rotWithShape="1">
          <a:blip r:embed="rId7">
            <a:extLst>
              <a:ext uri="{28A0092B-C50C-407E-A947-70E740481C1C}">
                <a14:useLocalDpi xmlns:a14="http://schemas.microsoft.com/office/drawing/2010/main" val="0"/>
              </a:ext>
            </a:extLst>
          </a:blip>
          <a:srcRect l="1807" t="2" r="10493"/>
          <a:stretch/>
        </p:blipFill>
        <p:spPr>
          <a:xfrm>
            <a:off x="6198721" y="2660089"/>
            <a:ext cx="294527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p:spPr>
      </p:pic>
    </p:spTree>
    <p:extLst>
      <p:ext uri="{BB962C8B-B14F-4D97-AF65-F5344CB8AC3E}">
        <p14:creationId xmlns:p14="http://schemas.microsoft.com/office/powerpoint/2010/main" val="1607068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CBB63E8-CB89-69B2-6D19-4EE6F90E243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Location Review</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458436" y="6198829"/>
            <a:ext cx="8025823" cy="618836"/>
          </a:xfrm>
        </p:spPr>
        <p:txBody>
          <a:bodyPr>
            <a:noAutofit/>
          </a:bodyPr>
          <a:lstStyle/>
          <a:p>
            <a:pPr marL="461962" indent="0" algn="ctr">
              <a:buNone/>
            </a:pPr>
            <a:r>
              <a:rPr lang="en-US" sz="2400" b="1" dirty="0"/>
              <a:t>IPaC Documentation of Potential Endangered Species</a:t>
            </a:r>
          </a:p>
        </p:txBody>
      </p:sp>
      <p:grpSp>
        <p:nvGrpSpPr>
          <p:cNvPr id="3" name="Group 2">
            <a:extLst>
              <a:ext uri="{FF2B5EF4-FFF2-40B4-BE49-F238E27FC236}">
                <a16:creationId xmlns:a16="http://schemas.microsoft.com/office/drawing/2014/main" id="{83E47B3A-CF5E-B05A-F5C5-ACD4242FB8EE}"/>
              </a:ext>
            </a:extLst>
          </p:cNvPr>
          <p:cNvGrpSpPr/>
          <p:nvPr/>
        </p:nvGrpSpPr>
        <p:grpSpPr>
          <a:xfrm>
            <a:off x="458436" y="659171"/>
            <a:ext cx="737472" cy="737471"/>
            <a:chOff x="1768286" y="1554292"/>
            <a:chExt cx="983296" cy="983294"/>
          </a:xfrm>
        </p:grpSpPr>
        <p:grpSp>
          <p:nvGrpSpPr>
            <p:cNvPr id="6" name="Group 5">
              <a:extLst>
                <a:ext uri="{FF2B5EF4-FFF2-40B4-BE49-F238E27FC236}">
                  <a16:creationId xmlns:a16="http://schemas.microsoft.com/office/drawing/2014/main" id="{088A1208-3B70-CC49-0909-024BEDCA92E1}"/>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B43BBE3B-913A-3920-71AC-766F0D418505}"/>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3D52AB7-A9F2-5244-24B7-37F2055EA6EF}"/>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5BB895C0-CB00-48D5-E8A5-BBBF186DF83C}"/>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pic>
        <p:nvPicPr>
          <p:cNvPr id="7" name="Picture 6" descr="A close-up of a document&#10;&#10;Description automatically generated">
            <a:extLst>
              <a:ext uri="{FF2B5EF4-FFF2-40B4-BE49-F238E27FC236}">
                <a16:creationId xmlns:a16="http://schemas.microsoft.com/office/drawing/2014/main" id="{5D96BF7E-FAF7-BBE3-73D9-EBC08A5A4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145" y="1356307"/>
            <a:ext cx="6591709" cy="4802187"/>
          </a:xfrm>
          <a:prstGeom prst="rect">
            <a:avLst/>
          </a:prstGeom>
          <a:ln w="19050">
            <a:solidFill>
              <a:schemeClr val="accent1"/>
            </a:solidFill>
          </a:ln>
        </p:spPr>
      </p:pic>
      <p:pic>
        <p:nvPicPr>
          <p:cNvPr id="5" name="Content Placeholder 13" descr="Marker with solid fill">
            <a:extLst>
              <a:ext uri="{FF2B5EF4-FFF2-40B4-BE49-F238E27FC236}">
                <a16:creationId xmlns:a16="http://schemas.microsoft.com/office/drawing/2014/main" id="{89B7222D-71C8-E869-1109-CBD6380283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4823" y="455613"/>
            <a:ext cx="914400" cy="914400"/>
          </a:xfrm>
          <a:prstGeom prst="rect">
            <a:avLst/>
          </a:prstGeom>
        </p:spPr>
      </p:pic>
    </p:spTree>
    <p:extLst>
      <p:ext uri="{BB962C8B-B14F-4D97-AF65-F5344CB8AC3E}">
        <p14:creationId xmlns:p14="http://schemas.microsoft.com/office/powerpoint/2010/main" val="379967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CBB63E8-CB89-69B2-6D19-4EE6F90E243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Location Review</a:t>
            </a:r>
          </a:p>
        </p:txBody>
      </p:sp>
      <p:pic>
        <p:nvPicPr>
          <p:cNvPr id="7" name="Content Placeholder 6" descr="A map of a neighborhood&#10;&#10;Description automatically generated">
            <a:extLst>
              <a:ext uri="{FF2B5EF4-FFF2-40B4-BE49-F238E27FC236}">
                <a16:creationId xmlns:a16="http://schemas.microsoft.com/office/drawing/2014/main" id="{E7A3CFFB-B4C9-413C-866F-C77DCC6AC3E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078182" y="1333982"/>
            <a:ext cx="5126182" cy="4842981"/>
          </a:xfrm>
          <a:ln w="19050">
            <a:solidFill>
              <a:schemeClr val="accent1"/>
            </a:solidFill>
          </a:ln>
        </p:spPr>
      </p:pic>
      <p:grpSp>
        <p:nvGrpSpPr>
          <p:cNvPr id="3" name="Group 2">
            <a:extLst>
              <a:ext uri="{FF2B5EF4-FFF2-40B4-BE49-F238E27FC236}">
                <a16:creationId xmlns:a16="http://schemas.microsoft.com/office/drawing/2014/main" id="{83E47B3A-CF5E-B05A-F5C5-ACD4242FB8EE}"/>
              </a:ext>
            </a:extLst>
          </p:cNvPr>
          <p:cNvGrpSpPr/>
          <p:nvPr/>
        </p:nvGrpSpPr>
        <p:grpSpPr>
          <a:xfrm>
            <a:off x="458436" y="659171"/>
            <a:ext cx="737472" cy="737471"/>
            <a:chOff x="1768286" y="1554292"/>
            <a:chExt cx="983296" cy="983294"/>
          </a:xfrm>
        </p:grpSpPr>
        <p:grpSp>
          <p:nvGrpSpPr>
            <p:cNvPr id="6" name="Group 5">
              <a:extLst>
                <a:ext uri="{FF2B5EF4-FFF2-40B4-BE49-F238E27FC236}">
                  <a16:creationId xmlns:a16="http://schemas.microsoft.com/office/drawing/2014/main" id="{088A1208-3B70-CC49-0909-024BEDCA92E1}"/>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B43BBE3B-913A-3920-71AC-766F0D418505}"/>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3D52AB7-A9F2-5244-24B7-37F2055EA6EF}"/>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5BB895C0-CB00-48D5-E8A5-BBBF186DF83C}"/>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sp>
        <p:nvSpPr>
          <p:cNvPr id="8" name="TextBox 7">
            <a:extLst>
              <a:ext uri="{FF2B5EF4-FFF2-40B4-BE49-F238E27FC236}">
                <a16:creationId xmlns:a16="http://schemas.microsoft.com/office/drawing/2014/main" id="{A027ACD1-3638-4049-B465-558B47A7CF31}"/>
              </a:ext>
            </a:extLst>
          </p:cNvPr>
          <p:cNvSpPr txBox="1"/>
          <p:nvPr/>
        </p:nvSpPr>
        <p:spPr>
          <a:xfrm>
            <a:off x="628650" y="6341285"/>
            <a:ext cx="8062768" cy="461665"/>
          </a:xfrm>
          <a:prstGeom prst="rect">
            <a:avLst/>
          </a:prstGeom>
          <a:noFill/>
        </p:spPr>
        <p:txBody>
          <a:bodyPr wrap="square" rtlCol="0">
            <a:spAutoFit/>
          </a:bodyPr>
          <a:lstStyle/>
          <a:p>
            <a:pPr algn="ctr"/>
            <a:r>
              <a:rPr lang="en-US" sz="2400" b="1" dirty="0"/>
              <a:t>Floodplain Information</a:t>
            </a:r>
          </a:p>
        </p:txBody>
      </p:sp>
      <p:pic>
        <p:nvPicPr>
          <p:cNvPr id="4" name="Content Placeholder 13" descr="Marker with solid fill">
            <a:extLst>
              <a:ext uri="{FF2B5EF4-FFF2-40B4-BE49-F238E27FC236}">
                <a16:creationId xmlns:a16="http://schemas.microsoft.com/office/drawing/2014/main" id="{28D9FD4D-89A6-47A9-0ED9-66AF07D838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4823" y="455613"/>
            <a:ext cx="914400" cy="914400"/>
          </a:xfrm>
          <a:prstGeom prst="rect">
            <a:avLst/>
          </a:prstGeom>
        </p:spPr>
      </p:pic>
    </p:spTree>
    <p:extLst>
      <p:ext uri="{BB962C8B-B14F-4D97-AF65-F5344CB8AC3E}">
        <p14:creationId xmlns:p14="http://schemas.microsoft.com/office/powerpoint/2010/main" val="81440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CBB63E8-CB89-69B2-6D19-4EE6F90E243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Location Review</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533003" y="6308436"/>
            <a:ext cx="7539580" cy="427262"/>
          </a:xfrm>
        </p:spPr>
        <p:txBody>
          <a:bodyPr>
            <a:noAutofit/>
          </a:bodyPr>
          <a:lstStyle/>
          <a:p>
            <a:pPr marL="461962" indent="0" algn="ctr">
              <a:buNone/>
            </a:pPr>
            <a:r>
              <a:rPr lang="en-US" b="1" dirty="0"/>
              <a:t>Tier 1 crossing review (Desktop Review)</a:t>
            </a:r>
          </a:p>
        </p:txBody>
      </p:sp>
      <p:grpSp>
        <p:nvGrpSpPr>
          <p:cNvPr id="3" name="Group 2">
            <a:extLst>
              <a:ext uri="{FF2B5EF4-FFF2-40B4-BE49-F238E27FC236}">
                <a16:creationId xmlns:a16="http://schemas.microsoft.com/office/drawing/2014/main" id="{83E47B3A-CF5E-B05A-F5C5-ACD4242FB8EE}"/>
              </a:ext>
            </a:extLst>
          </p:cNvPr>
          <p:cNvGrpSpPr/>
          <p:nvPr/>
        </p:nvGrpSpPr>
        <p:grpSpPr>
          <a:xfrm>
            <a:off x="458436" y="659171"/>
            <a:ext cx="737472" cy="737471"/>
            <a:chOff x="1768286" y="1554292"/>
            <a:chExt cx="983296" cy="983294"/>
          </a:xfrm>
        </p:grpSpPr>
        <p:grpSp>
          <p:nvGrpSpPr>
            <p:cNvPr id="6" name="Group 5">
              <a:extLst>
                <a:ext uri="{FF2B5EF4-FFF2-40B4-BE49-F238E27FC236}">
                  <a16:creationId xmlns:a16="http://schemas.microsoft.com/office/drawing/2014/main" id="{088A1208-3B70-CC49-0909-024BEDCA92E1}"/>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B43BBE3B-913A-3920-71AC-766F0D418505}"/>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3D52AB7-A9F2-5244-24B7-37F2055EA6EF}"/>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5BB895C0-CB00-48D5-E8A5-BBBF186DF83C}"/>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pic>
        <p:nvPicPr>
          <p:cNvPr id="7" name="Picture 6" descr="A screenshot of a computer&#10;&#10;Description automatically generated">
            <a:extLst>
              <a:ext uri="{FF2B5EF4-FFF2-40B4-BE49-F238E27FC236}">
                <a16:creationId xmlns:a16="http://schemas.microsoft.com/office/drawing/2014/main" id="{C20E8A6F-B6D1-D9ED-B86C-76565C951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603" y="1286408"/>
            <a:ext cx="4980887" cy="4912421"/>
          </a:xfrm>
          <a:prstGeom prst="rect">
            <a:avLst/>
          </a:prstGeom>
          <a:ln w="19050">
            <a:solidFill>
              <a:schemeClr val="accent1"/>
            </a:solidFill>
          </a:ln>
        </p:spPr>
      </p:pic>
      <p:pic>
        <p:nvPicPr>
          <p:cNvPr id="5" name="Content Placeholder 13" descr="Marker with solid fill">
            <a:extLst>
              <a:ext uri="{FF2B5EF4-FFF2-40B4-BE49-F238E27FC236}">
                <a16:creationId xmlns:a16="http://schemas.microsoft.com/office/drawing/2014/main" id="{D7D8588E-F182-B6C0-FFBA-0F6595542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74823" y="455613"/>
            <a:ext cx="914400" cy="914400"/>
          </a:xfrm>
          <a:prstGeom prst="rect">
            <a:avLst/>
          </a:prstGeom>
        </p:spPr>
      </p:pic>
    </p:spTree>
    <p:extLst>
      <p:ext uri="{BB962C8B-B14F-4D97-AF65-F5344CB8AC3E}">
        <p14:creationId xmlns:p14="http://schemas.microsoft.com/office/powerpoint/2010/main" val="202926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CBB63E8-CB89-69B2-6D19-4EE6F90E243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Location Review (GIS)</a:t>
            </a:r>
          </a:p>
        </p:txBody>
      </p:sp>
      <p:grpSp>
        <p:nvGrpSpPr>
          <p:cNvPr id="3" name="Group 2">
            <a:extLst>
              <a:ext uri="{FF2B5EF4-FFF2-40B4-BE49-F238E27FC236}">
                <a16:creationId xmlns:a16="http://schemas.microsoft.com/office/drawing/2014/main" id="{83E47B3A-CF5E-B05A-F5C5-ACD4242FB8EE}"/>
              </a:ext>
            </a:extLst>
          </p:cNvPr>
          <p:cNvGrpSpPr/>
          <p:nvPr/>
        </p:nvGrpSpPr>
        <p:grpSpPr>
          <a:xfrm>
            <a:off x="458436" y="659171"/>
            <a:ext cx="737472" cy="737471"/>
            <a:chOff x="1768286" y="1554292"/>
            <a:chExt cx="983296" cy="983294"/>
          </a:xfrm>
        </p:grpSpPr>
        <p:grpSp>
          <p:nvGrpSpPr>
            <p:cNvPr id="6" name="Group 5">
              <a:extLst>
                <a:ext uri="{FF2B5EF4-FFF2-40B4-BE49-F238E27FC236}">
                  <a16:creationId xmlns:a16="http://schemas.microsoft.com/office/drawing/2014/main" id="{088A1208-3B70-CC49-0909-024BEDCA92E1}"/>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B43BBE3B-913A-3920-71AC-766F0D418505}"/>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3D52AB7-A9F2-5244-24B7-37F2055EA6EF}"/>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5BB895C0-CB00-48D5-E8A5-BBBF186DF83C}"/>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sp>
        <p:nvSpPr>
          <p:cNvPr id="8" name="Content Placeholder 7">
            <a:extLst>
              <a:ext uri="{FF2B5EF4-FFF2-40B4-BE49-F238E27FC236}">
                <a16:creationId xmlns:a16="http://schemas.microsoft.com/office/drawing/2014/main" id="{43496F7B-1B30-A188-C59A-D8BED7D7057B}"/>
              </a:ext>
            </a:extLst>
          </p:cNvPr>
          <p:cNvSpPr>
            <a:spLocks noGrp="1"/>
          </p:cNvSpPr>
          <p:nvPr>
            <p:ph sz="half" idx="2"/>
          </p:nvPr>
        </p:nvSpPr>
        <p:spPr>
          <a:xfrm>
            <a:off x="628650" y="1825625"/>
            <a:ext cx="7886700" cy="4351338"/>
          </a:xfrm>
        </p:spPr>
        <p:txBody>
          <a:bodyPr/>
          <a:lstStyle/>
          <a:p>
            <a:pPr marL="0" indent="0">
              <a:buNone/>
            </a:pPr>
            <a:r>
              <a:rPr lang="en-US" dirty="0"/>
              <a:t>The use of Geographic Information Systems (GIS) was vital in every step of the process. How?</a:t>
            </a:r>
          </a:p>
          <a:p>
            <a:r>
              <a:rPr lang="en-US" dirty="0"/>
              <a:t>It allowed the initial development of coordinates based on physical addresses.</a:t>
            </a:r>
          </a:p>
          <a:p>
            <a:r>
              <a:rPr lang="en-US" dirty="0"/>
              <a:t>ArcGIS was utilized to place locations as nodes on maps to show the extent of locations.</a:t>
            </a:r>
          </a:p>
          <a:p>
            <a:r>
              <a:rPr lang="en-US" dirty="0"/>
              <a:t>A “dashboard” was developed which allowed the display of all documentation. It became the modern version of a file cabinet.</a:t>
            </a:r>
          </a:p>
        </p:txBody>
      </p:sp>
      <p:pic>
        <p:nvPicPr>
          <p:cNvPr id="4" name="Content Placeholder 13" descr="Marker with solid fill">
            <a:extLst>
              <a:ext uri="{FF2B5EF4-FFF2-40B4-BE49-F238E27FC236}">
                <a16:creationId xmlns:a16="http://schemas.microsoft.com/office/drawing/2014/main" id="{F28E2C9E-9BEA-14A5-5EEA-E3525A7531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4114" y="540303"/>
            <a:ext cx="914400" cy="914400"/>
          </a:xfrm>
          <a:prstGeom prst="rect">
            <a:avLst/>
          </a:prstGeom>
        </p:spPr>
      </p:pic>
    </p:spTree>
    <p:extLst>
      <p:ext uri="{BB962C8B-B14F-4D97-AF65-F5344CB8AC3E}">
        <p14:creationId xmlns:p14="http://schemas.microsoft.com/office/powerpoint/2010/main" val="405107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CBB63E8-CB89-69B2-6D19-4EE6F90E243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Location Review (GIS)</a:t>
            </a:r>
          </a:p>
        </p:txBody>
      </p:sp>
      <p:grpSp>
        <p:nvGrpSpPr>
          <p:cNvPr id="3" name="Group 2">
            <a:extLst>
              <a:ext uri="{FF2B5EF4-FFF2-40B4-BE49-F238E27FC236}">
                <a16:creationId xmlns:a16="http://schemas.microsoft.com/office/drawing/2014/main" id="{83E47B3A-CF5E-B05A-F5C5-ACD4242FB8EE}"/>
              </a:ext>
            </a:extLst>
          </p:cNvPr>
          <p:cNvGrpSpPr/>
          <p:nvPr/>
        </p:nvGrpSpPr>
        <p:grpSpPr>
          <a:xfrm>
            <a:off x="458436" y="659171"/>
            <a:ext cx="737472" cy="737471"/>
            <a:chOff x="1768286" y="1554292"/>
            <a:chExt cx="983296" cy="983294"/>
          </a:xfrm>
        </p:grpSpPr>
        <p:grpSp>
          <p:nvGrpSpPr>
            <p:cNvPr id="6" name="Group 5">
              <a:extLst>
                <a:ext uri="{FF2B5EF4-FFF2-40B4-BE49-F238E27FC236}">
                  <a16:creationId xmlns:a16="http://schemas.microsoft.com/office/drawing/2014/main" id="{088A1208-3B70-CC49-0909-024BEDCA92E1}"/>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B43BBE3B-913A-3920-71AC-766F0D418505}"/>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3D52AB7-A9F2-5244-24B7-37F2055EA6EF}"/>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5BB895C0-CB00-48D5-E8A5-BBBF186DF83C}"/>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sp>
        <p:nvSpPr>
          <p:cNvPr id="8" name="Content Placeholder 7">
            <a:extLst>
              <a:ext uri="{FF2B5EF4-FFF2-40B4-BE49-F238E27FC236}">
                <a16:creationId xmlns:a16="http://schemas.microsoft.com/office/drawing/2014/main" id="{43496F7B-1B30-A188-C59A-D8BED7D7057B}"/>
              </a:ext>
            </a:extLst>
          </p:cNvPr>
          <p:cNvSpPr>
            <a:spLocks noGrp="1"/>
          </p:cNvSpPr>
          <p:nvPr>
            <p:ph sz="half" idx="2"/>
          </p:nvPr>
        </p:nvSpPr>
        <p:spPr>
          <a:xfrm>
            <a:off x="628650" y="1471208"/>
            <a:ext cx="7886700" cy="4351338"/>
          </a:xfrm>
        </p:spPr>
        <p:txBody>
          <a:bodyPr>
            <a:noAutofit/>
          </a:bodyPr>
          <a:lstStyle/>
          <a:p>
            <a:r>
              <a:rPr lang="en-US" b="1" dirty="0"/>
              <a:t>Layers in GIS allowed overlap of data including:</a:t>
            </a:r>
          </a:p>
          <a:p>
            <a:pPr lvl="1"/>
            <a:r>
              <a:rPr lang="en-US" sz="2800" b="1" dirty="0"/>
              <a:t>Drainage structure locations</a:t>
            </a:r>
          </a:p>
          <a:p>
            <a:pPr lvl="1"/>
            <a:r>
              <a:rPr lang="en-US" sz="2800" b="1" dirty="0"/>
              <a:t>WV DOH District designation maps</a:t>
            </a:r>
          </a:p>
          <a:p>
            <a:pPr lvl="1"/>
            <a:r>
              <a:rPr lang="en-US" sz="2800" b="1" dirty="0"/>
              <a:t>Economic districting show income limits</a:t>
            </a:r>
          </a:p>
          <a:p>
            <a:pPr lvl="1"/>
            <a:r>
              <a:rPr lang="en-US" sz="2800" b="1" dirty="0"/>
              <a:t>WV Flood data</a:t>
            </a:r>
          </a:p>
          <a:p>
            <a:pPr lvl="1"/>
            <a:r>
              <a:rPr lang="en-US" sz="2800" b="1" dirty="0"/>
              <a:t>2015 HUD LMI data</a:t>
            </a:r>
          </a:p>
          <a:p>
            <a:pPr marL="285750" lvl="1" indent="-285750"/>
            <a:r>
              <a:rPr lang="en-US" sz="2800" b="1" dirty="0"/>
              <a:t>Dashboard allows filtering of data for review. Including:</a:t>
            </a:r>
          </a:p>
          <a:p>
            <a:pPr marL="742950" lvl="2" indent="-285750"/>
            <a:r>
              <a:rPr lang="en-US" sz="2800" b="1" dirty="0"/>
              <a:t>Filter by County</a:t>
            </a:r>
          </a:p>
          <a:p>
            <a:pPr marL="742950" lvl="2" indent="-285750"/>
            <a:r>
              <a:rPr lang="en-US" sz="2800" b="1" dirty="0"/>
              <a:t>Filter by Tier</a:t>
            </a:r>
          </a:p>
          <a:p>
            <a:pPr marL="742950" lvl="2" indent="-285750"/>
            <a:r>
              <a:rPr lang="en-US" sz="2800" b="1" dirty="0"/>
              <a:t>Filter by Structure</a:t>
            </a:r>
          </a:p>
        </p:txBody>
      </p:sp>
      <p:pic>
        <p:nvPicPr>
          <p:cNvPr id="4" name="Content Placeholder 13" descr="Marker with solid fill">
            <a:extLst>
              <a:ext uri="{FF2B5EF4-FFF2-40B4-BE49-F238E27FC236}">
                <a16:creationId xmlns:a16="http://schemas.microsoft.com/office/drawing/2014/main" id="{8043035F-B561-F94D-EDAE-AF829F6157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4114" y="540303"/>
            <a:ext cx="914400" cy="914400"/>
          </a:xfrm>
          <a:prstGeom prst="rect">
            <a:avLst/>
          </a:prstGeom>
        </p:spPr>
      </p:pic>
    </p:spTree>
    <p:extLst>
      <p:ext uri="{BB962C8B-B14F-4D97-AF65-F5344CB8AC3E}">
        <p14:creationId xmlns:p14="http://schemas.microsoft.com/office/powerpoint/2010/main" val="336533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CBB63E8-CB89-69B2-6D19-4EE6F90E243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Location Review (GIS)</a:t>
            </a:r>
          </a:p>
        </p:txBody>
      </p:sp>
      <p:grpSp>
        <p:nvGrpSpPr>
          <p:cNvPr id="3" name="Group 2">
            <a:extLst>
              <a:ext uri="{FF2B5EF4-FFF2-40B4-BE49-F238E27FC236}">
                <a16:creationId xmlns:a16="http://schemas.microsoft.com/office/drawing/2014/main" id="{83E47B3A-CF5E-B05A-F5C5-ACD4242FB8EE}"/>
              </a:ext>
            </a:extLst>
          </p:cNvPr>
          <p:cNvGrpSpPr/>
          <p:nvPr/>
        </p:nvGrpSpPr>
        <p:grpSpPr>
          <a:xfrm>
            <a:off x="458436" y="659171"/>
            <a:ext cx="737472" cy="737471"/>
            <a:chOff x="1768286" y="1554292"/>
            <a:chExt cx="983296" cy="983294"/>
          </a:xfrm>
        </p:grpSpPr>
        <p:grpSp>
          <p:nvGrpSpPr>
            <p:cNvPr id="6" name="Group 5">
              <a:extLst>
                <a:ext uri="{FF2B5EF4-FFF2-40B4-BE49-F238E27FC236}">
                  <a16:creationId xmlns:a16="http://schemas.microsoft.com/office/drawing/2014/main" id="{088A1208-3B70-CC49-0909-024BEDCA92E1}"/>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B43BBE3B-913A-3920-71AC-766F0D418505}"/>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3D52AB7-A9F2-5244-24B7-37F2055EA6EF}"/>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5BB895C0-CB00-48D5-E8A5-BBBF186DF83C}"/>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pic>
        <p:nvPicPr>
          <p:cNvPr id="9" name="Picture 8" descr="A screenshot of a computer screen&#10;&#10;Description automatically generated">
            <a:extLst>
              <a:ext uri="{FF2B5EF4-FFF2-40B4-BE49-F238E27FC236}">
                <a16:creationId xmlns:a16="http://schemas.microsoft.com/office/drawing/2014/main" id="{64C86726-72D7-274C-044D-6D3EED533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10" y="1690689"/>
            <a:ext cx="7886699" cy="4541579"/>
          </a:xfrm>
          <a:prstGeom prst="rect">
            <a:avLst/>
          </a:prstGeom>
          <a:ln w="19050">
            <a:solidFill>
              <a:schemeClr val="accent1"/>
            </a:solidFill>
          </a:ln>
        </p:spPr>
      </p:pic>
      <p:sp>
        <p:nvSpPr>
          <p:cNvPr id="10" name="TextBox 9">
            <a:extLst>
              <a:ext uri="{FF2B5EF4-FFF2-40B4-BE49-F238E27FC236}">
                <a16:creationId xmlns:a16="http://schemas.microsoft.com/office/drawing/2014/main" id="{35B25B43-7CE5-C0E9-F146-D12CA48CA7CD}"/>
              </a:ext>
            </a:extLst>
          </p:cNvPr>
          <p:cNvSpPr txBox="1"/>
          <p:nvPr/>
        </p:nvSpPr>
        <p:spPr>
          <a:xfrm>
            <a:off x="2083991" y="6327365"/>
            <a:ext cx="5015346" cy="523220"/>
          </a:xfrm>
          <a:prstGeom prst="rect">
            <a:avLst/>
          </a:prstGeom>
          <a:noFill/>
        </p:spPr>
        <p:txBody>
          <a:bodyPr wrap="square" rtlCol="0">
            <a:spAutoFit/>
          </a:bodyPr>
          <a:lstStyle/>
          <a:p>
            <a:pPr algn="ctr"/>
            <a:r>
              <a:rPr lang="en-US" sz="2800" dirty="0"/>
              <a:t>Screenshot of Dashboard </a:t>
            </a:r>
          </a:p>
        </p:txBody>
      </p:sp>
      <p:pic>
        <p:nvPicPr>
          <p:cNvPr id="4" name="Content Placeholder 13" descr="Marker with solid fill">
            <a:extLst>
              <a:ext uri="{FF2B5EF4-FFF2-40B4-BE49-F238E27FC236}">
                <a16:creationId xmlns:a16="http://schemas.microsoft.com/office/drawing/2014/main" id="{F76FB435-B9F9-10DC-A3E9-CD238B4CB7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4114" y="540303"/>
            <a:ext cx="914400" cy="914400"/>
          </a:xfrm>
          <a:prstGeom prst="rect">
            <a:avLst/>
          </a:prstGeom>
        </p:spPr>
      </p:pic>
    </p:spTree>
    <p:extLst>
      <p:ext uri="{BB962C8B-B14F-4D97-AF65-F5344CB8AC3E}">
        <p14:creationId xmlns:p14="http://schemas.microsoft.com/office/powerpoint/2010/main" val="122839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CBB63E8-CB89-69B2-6D19-4EE6F90E243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Location Review (GIS)</a:t>
            </a:r>
          </a:p>
        </p:txBody>
      </p:sp>
      <p:grpSp>
        <p:nvGrpSpPr>
          <p:cNvPr id="3" name="Group 2">
            <a:extLst>
              <a:ext uri="{FF2B5EF4-FFF2-40B4-BE49-F238E27FC236}">
                <a16:creationId xmlns:a16="http://schemas.microsoft.com/office/drawing/2014/main" id="{83E47B3A-CF5E-B05A-F5C5-ACD4242FB8EE}"/>
              </a:ext>
            </a:extLst>
          </p:cNvPr>
          <p:cNvGrpSpPr/>
          <p:nvPr/>
        </p:nvGrpSpPr>
        <p:grpSpPr>
          <a:xfrm>
            <a:off x="458436" y="659171"/>
            <a:ext cx="737472" cy="737471"/>
            <a:chOff x="1768286" y="1554292"/>
            <a:chExt cx="983296" cy="983294"/>
          </a:xfrm>
        </p:grpSpPr>
        <p:grpSp>
          <p:nvGrpSpPr>
            <p:cNvPr id="6" name="Group 5">
              <a:extLst>
                <a:ext uri="{FF2B5EF4-FFF2-40B4-BE49-F238E27FC236}">
                  <a16:creationId xmlns:a16="http://schemas.microsoft.com/office/drawing/2014/main" id="{088A1208-3B70-CC49-0909-024BEDCA92E1}"/>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B43BBE3B-913A-3920-71AC-766F0D418505}"/>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3D52AB7-A9F2-5244-24B7-37F2055EA6EF}"/>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5BB895C0-CB00-48D5-E8A5-BBBF186DF83C}"/>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3</a:t>
              </a:r>
            </a:p>
          </p:txBody>
        </p:sp>
      </p:grpSp>
      <p:pic>
        <p:nvPicPr>
          <p:cNvPr id="5" name="Picture 4" descr="A map of a greenbrier county&#10;&#10;Description automatically generated">
            <a:extLst>
              <a:ext uri="{FF2B5EF4-FFF2-40B4-BE49-F238E27FC236}">
                <a16:creationId xmlns:a16="http://schemas.microsoft.com/office/drawing/2014/main" id="{DDF7E07E-0BFD-0A66-63D9-BAA1E5F97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343" y="1581883"/>
            <a:ext cx="7160600" cy="5028216"/>
          </a:xfrm>
          <a:prstGeom prst="rect">
            <a:avLst/>
          </a:prstGeom>
          <a:ln w="22225">
            <a:solidFill>
              <a:schemeClr val="accent1"/>
            </a:solidFill>
          </a:ln>
        </p:spPr>
      </p:pic>
      <p:pic>
        <p:nvPicPr>
          <p:cNvPr id="4" name="Content Placeholder 13" descr="Marker with solid fill">
            <a:extLst>
              <a:ext uri="{FF2B5EF4-FFF2-40B4-BE49-F238E27FC236}">
                <a16:creationId xmlns:a16="http://schemas.microsoft.com/office/drawing/2014/main" id="{6CC836D2-84F7-6639-D94A-1D7F22A649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4114" y="540303"/>
            <a:ext cx="914400" cy="914400"/>
          </a:xfrm>
          <a:prstGeom prst="rect">
            <a:avLst/>
          </a:prstGeom>
        </p:spPr>
      </p:pic>
    </p:spTree>
    <p:extLst>
      <p:ext uri="{BB962C8B-B14F-4D97-AF65-F5344CB8AC3E}">
        <p14:creationId xmlns:p14="http://schemas.microsoft.com/office/powerpoint/2010/main" val="300129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FCF04B6-A61C-E789-EBED-514BE4189F90}"/>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Survey</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812800" y="1825625"/>
            <a:ext cx="7702550" cy="4351338"/>
          </a:xfrm>
        </p:spPr>
        <p:txBody>
          <a:bodyPr>
            <a:normAutofit fontScale="92500" lnSpcReduction="10000"/>
          </a:bodyPr>
          <a:lstStyle/>
          <a:p>
            <a:pPr marL="0" indent="0" algn="just">
              <a:buNone/>
            </a:pPr>
            <a:r>
              <a:rPr lang="en-US" sz="3600" b="1" dirty="0"/>
              <a:t>Tier 1 was a “Desktop” review meaning that information was very limited and reviewed using available web-based information. It was decided early to send a survey to each location  in an attempt o obtain crucial information to assist in evaluating each location. The survey was designed to collect information that paralleled the mitigation requirements of the grant. </a:t>
            </a:r>
          </a:p>
          <a:p>
            <a:pPr marL="0" indent="0">
              <a:buNone/>
            </a:pPr>
            <a:endParaRPr lang="en-US" dirty="0"/>
          </a:p>
        </p:txBody>
      </p:sp>
      <p:grpSp>
        <p:nvGrpSpPr>
          <p:cNvPr id="13" name="Group 12">
            <a:extLst>
              <a:ext uri="{FF2B5EF4-FFF2-40B4-BE49-F238E27FC236}">
                <a16:creationId xmlns:a16="http://schemas.microsoft.com/office/drawing/2014/main" id="{D9C14957-CE57-443B-5B2B-30783A2BBF57}"/>
              </a:ext>
            </a:extLst>
          </p:cNvPr>
          <p:cNvGrpSpPr/>
          <p:nvPr/>
        </p:nvGrpSpPr>
        <p:grpSpPr>
          <a:xfrm>
            <a:off x="3537323" y="681037"/>
            <a:ext cx="538536" cy="689994"/>
            <a:chOff x="945387" y="5316120"/>
            <a:chExt cx="724244" cy="927936"/>
          </a:xfrm>
          <a:solidFill>
            <a:srgbClr val="002060"/>
          </a:solidFill>
          <a:effectLst/>
        </p:grpSpPr>
        <p:sp>
          <p:nvSpPr>
            <p:cNvPr id="14" name="Freeform 267">
              <a:extLst>
                <a:ext uri="{FF2B5EF4-FFF2-40B4-BE49-F238E27FC236}">
                  <a16:creationId xmlns:a16="http://schemas.microsoft.com/office/drawing/2014/main" id="{F9EAB7E0-2F1A-6D2F-B359-62FA1C886E3F}"/>
                </a:ext>
              </a:extLst>
            </p:cNvPr>
            <p:cNvSpPr>
              <a:spLocks/>
            </p:cNvSpPr>
            <p:nvPr/>
          </p:nvSpPr>
          <p:spPr bwMode="auto">
            <a:xfrm>
              <a:off x="945387" y="5390981"/>
              <a:ext cx="724244" cy="853075"/>
            </a:xfrm>
            <a:custGeom>
              <a:avLst/>
              <a:gdLst>
                <a:gd name="connsiteX0" fmla="*/ 130573 w 724244"/>
                <a:gd name="connsiteY0" fmla="*/ 677238 h 853075"/>
                <a:gd name="connsiteX1" fmla="*/ 600635 w 724244"/>
                <a:gd name="connsiteY1" fmla="*/ 677238 h 853075"/>
                <a:gd name="connsiteX2" fmla="*/ 604117 w 724244"/>
                <a:gd name="connsiteY2" fmla="*/ 680720 h 853075"/>
                <a:gd name="connsiteX3" fmla="*/ 604117 w 724244"/>
                <a:gd name="connsiteY3" fmla="*/ 694647 h 853075"/>
                <a:gd name="connsiteX4" fmla="*/ 600635 w 724244"/>
                <a:gd name="connsiteY4" fmla="*/ 698129 h 853075"/>
                <a:gd name="connsiteX5" fmla="*/ 130573 w 724244"/>
                <a:gd name="connsiteY5" fmla="*/ 698129 h 853075"/>
                <a:gd name="connsiteX6" fmla="*/ 127091 w 724244"/>
                <a:gd name="connsiteY6" fmla="*/ 694647 h 853075"/>
                <a:gd name="connsiteX7" fmla="*/ 127091 w 724244"/>
                <a:gd name="connsiteY7" fmla="*/ 680720 h 853075"/>
                <a:gd name="connsiteX8" fmla="*/ 130573 w 724244"/>
                <a:gd name="connsiteY8" fmla="*/ 677238 h 853075"/>
                <a:gd name="connsiteX9" fmla="*/ 130573 w 724244"/>
                <a:gd name="connsiteY9" fmla="*/ 551889 h 853075"/>
                <a:gd name="connsiteX10" fmla="*/ 600635 w 724244"/>
                <a:gd name="connsiteY10" fmla="*/ 551889 h 853075"/>
                <a:gd name="connsiteX11" fmla="*/ 604117 w 724244"/>
                <a:gd name="connsiteY11" fmla="*/ 555371 h 853075"/>
                <a:gd name="connsiteX12" fmla="*/ 604117 w 724244"/>
                <a:gd name="connsiteY12" fmla="*/ 569298 h 853075"/>
                <a:gd name="connsiteX13" fmla="*/ 600635 w 724244"/>
                <a:gd name="connsiteY13" fmla="*/ 572780 h 853075"/>
                <a:gd name="connsiteX14" fmla="*/ 130573 w 724244"/>
                <a:gd name="connsiteY14" fmla="*/ 572780 h 853075"/>
                <a:gd name="connsiteX15" fmla="*/ 127091 w 724244"/>
                <a:gd name="connsiteY15" fmla="*/ 569298 h 853075"/>
                <a:gd name="connsiteX16" fmla="*/ 127091 w 724244"/>
                <a:gd name="connsiteY16" fmla="*/ 555371 h 853075"/>
                <a:gd name="connsiteX17" fmla="*/ 130573 w 724244"/>
                <a:gd name="connsiteY17" fmla="*/ 551889 h 853075"/>
                <a:gd name="connsiteX18" fmla="*/ 130283 w 724244"/>
                <a:gd name="connsiteY18" fmla="*/ 428279 h 853075"/>
                <a:gd name="connsiteX19" fmla="*/ 600925 w 724244"/>
                <a:gd name="connsiteY19" fmla="*/ 428279 h 853075"/>
                <a:gd name="connsiteX20" fmla="*/ 604117 w 724244"/>
                <a:gd name="connsiteY20" fmla="*/ 431471 h 853075"/>
                <a:gd name="connsiteX21" fmla="*/ 604117 w 724244"/>
                <a:gd name="connsiteY21" fmla="*/ 444238 h 853075"/>
                <a:gd name="connsiteX22" fmla="*/ 600925 w 724244"/>
                <a:gd name="connsiteY22" fmla="*/ 447430 h 853075"/>
                <a:gd name="connsiteX23" fmla="*/ 130283 w 724244"/>
                <a:gd name="connsiteY23" fmla="*/ 447430 h 853075"/>
                <a:gd name="connsiteX24" fmla="*/ 127091 w 724244"/>
                <a:gd name="connsiteY24" fmla="*/ 444238 h 853075"/>
                <a:gd name="connsiteX25" fmla="*/ 127091 w 724244"/>
                <a:gd name="connsiteY25" fmla="*/ 431471 h 853075"/>
                <a:gd name="connsiteX26" fmla="*/ 130283 w 724244"/>
                <a:gd name="connsiteY26" fmla="*/ 428279 h 853075"/>
                <a:gd name="connsiteX27" fmla="*/ 130573 w 724244"/>
                <a:gd name="connsiteY27" fmla="*/ 302929 h 853075"/>
                <a:gd name="connsiteX28" fmla="*/ 600635 w 724244"/>
                <a:gd name="connsiteY28" fmla="*/ 302929 h 853075"/>
                <a:gd name="connsiteX29" fmla="*/ 604117 w 724244"/>
                <a:gd name="connsiteY29" fmla="*/ 306411 h 853075"/>
                <a:gd name="connsiteX30" fmla="*/ 604117 w 724244"/>
                <a:gd name="connsiteY30" fmla="*/ 320338 h 853075"/>
                <a:gd name="connsiteX31" fmla="*/ 600635 w 724244"/>
                <a:gd name="connsiteY31" fmla="*/ 323820 h 853075"/>
                <a:gd name="connsiteX32" fmla="*/ 130573 w 724244"/>
                <a:gd name="connsiteY32" fmla="*/ 323820 h 853075"/>
                <a:gd name="connsiteX33" fmla="*/ 127091 w 724244"/>
                <a:gd name="connsiteY33" fmla="*/ 320338 h 853075"/>
                <a:gd name="connsiteX34" fmla="*/ 127091 w 724244"/>
                <a:gd name="connsiteY34" fmla="*/ 306411 h 853075"/>
                <a:gd name="connsiteX35" fmla="*/ 130573 w 724244"/>
                <a:gd name="connsiteY35" fmla="*/ 302929 h 853075"/>
                <a:gd name="connsiteX36" fmla="*/ 130573 w 724244"/>
                <a:gd name="connsiteY36" fmla="*/ 177579 h 853075"/>
                <a:gd name="connsiteX37" fmla="*/ 600635 w 724244"/>
                <a:gd name="connsiteY37" fmla="*/ 177579 h 853075"/>
                <a:gd name="connsiteX38" fmla="*/ 604117 w 724244"/>
                <a:gd name="connsiteY38" fmla="*/ 181061 h 853075"/>
                <a:gd name="connsiteX39" fmla="*/ 604117 w 724244"/>
                <a:gd name="connsiteY39" fmla="*/ 194988 h 853075"/>
                <a:gd name="connsiteX40" fmla="*/ 600635 w 724244"/>
                <a:gd name="connsiteY40" fmla="*/ 198470 h 853075"/>
                <a:gd name="connsiteX41" fmla="*/ 130573 w 724244"/>
                <a:gd name="connsiteY41" fmla="*/ 198470 h 853075"/>
                <a:gd name="connsiteX42" fmla="*/ 127091 w 724244"/>
                <a:gd name="connsiteY42" fmla="*/ 194988 h 853075"/>
                <a:gd name="connsiteX43" fmla="*/ 127091 w 724244"/>
                <a:gd name="connsiteY43" fmla="*/ 181061 h 853075"/>
                <a:gd name="connsiteX44" fmla="*/ 130573 w 724244"/>
                <a:gd name="connsiteY44" fmla="*/ 177579 h 853075"/>
                <a:gd name="connsiteX45" fmla="*/ 48748 w 724244"/>
                <a:gd name="connsiteY45" fmla="*/ 45266 h 853075"/>
                <a:gd name="connsiteX46" fmla="*/ 48748 w 724244"/>
                <a:gd name="connsiteY46" fmla="*/ 783437 h 853075"/>
                <a:gd name="connsiteX47" fmla="*/ 675497 w 724244"/>
                <a:gd name="connsiteY47" fmla="*/ 783437 h 853075"/>
                <a:gd name="connsiteX48" fmla="*/ 675497 w 724244"/>
                <a:gd name="connsiteY48" fmla="*/ 45266 h 853075"/>
                <a:gd name="connsiteX49" fmla="*/ 55245 w 724244"/>
                <a:gd name="connsiteY49" fmla="*/ 0 h 853075"/>
                <a:gd name="connsiteX50" fmla="*/ 668999 w 724244"/>
                <a:gd name="connsiteY50" fmla="*/ 0 h 853075"/>
                <a:gd name="connsiteX51" fmla="*/ 724244 w 724244"/>
                <a:gd name="connsiteY51" fmla="*/ 55245 h 853075"/>
                <a:gd name="connsiteX52" fmla="*/ 724244 w 724244"/>
                <a:gd name="connsiteY52" fmla="*/ 797830 h 853075"/>
                <a:gd name="connsiteX53" fmla="*/ 668999 w 724244"/>
                <a:gd name="connsiteY53" fmla="*/ 853075 h 853075"/>
                <a:gd name="connsiteX54" fmla="*/ 55245 w 724244"/>
                <a:gd name="connsiteY54" fmla="*/ 853075 h 853075"/>
                <a:gd name="connsiteX55" fmla="*/ 0 w 724244"/>
                <a:gd name="connsiteY55" fmla="*/ 797830 h 853075"/>
                <a:gd name="connsiteX56" fmla="*/ 0 w 724244"/>
                <a:gd name="connsiteY56" fmla="*/ 55245 h 853075"/>
                <a:gd name="connsiteX57" fmla="*/ 55245 w 724244"/>
                <a:gd name="connsiteY57" fmla="*/ 0 h 8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4244" h="853075">
                  <a:moveTo>
                    <a:pt x="130573" y="677238"/>
                  </a:moveTo>
                  <a:lnTo>
                    <a:pt x="600635" y="677238"/>
                  </a:lnTo>
                  <a:cubicBezTo>
                    <a:pt x="602558" y="677238"/>
                    <a:pt x="604117" y="678797"/>
                    <a:pt x="604117" y="680720"/>
                  </a:cubicBezTo>
                  <a:lnTo>
                    <a:pt x="604117" y="694647"/>
                  </a:lnTo>
                  <a:cubicBezTo>
                    <a:pt x="604117" y="696570"/>
                    <a:pt x="602558" y="698129"/>
                    <a:pt x="600635" y="698129"/>
                  </a:cubicBezTo>
                  <a:lnTo>
                    <a:pt x="130573" y="698129"/>
                  </a:lnTo>
                  <a:cubicBezTo>
                    <a:pt x="128650" y="698129"/>
                    <a:pt x="127091" y="696570"/>
                    <a:pt x="127091" y="694647"/>
                  </a:cubicBezTo>
                  <a:lnTo>
                    <a:pt x="127091" y="680720"/>
                  </a:lnTo>
                  <a:cubicBezTo>
                    <a:pt x="127091" y="678797"/>
                    <a:pt x="128650" y="677238"/>
                    <a:pt x="130573" y="677238"/>
                  </a:cubicBezTo>
                  <a:close/>
                  <a:moveTo>
                    <a:pt x="130573" y="551889"/>
                  </a:moveTo>
                  <a:lnTo>
                    <a:pt x="600635" y="551889"/>
                  </a:lnTo>
                  <a:cubicBezTo>
                    <a:pt x="602558" y="551889"/>
                    <a:pt x="604117" y="553448"/>
                    <a:pt x="604117" y="555371"/>
                  </a:cubicBezTo>
                  <a:lnTo>
                    <a:pt x="604117" y="569298"/>
                  </a:lnTo>
                  <a:cubicBezTo>
                    <a:pt x="604117" y="571221"/>
                    <a:pt x="602558" y="572780"/>
                    <a:pt x="600635" y="572780"/>
                  </a:cubicBezTo>
                  <a:lnTo>
                    <a:pt x="130573" y="572780"/>
                  </a:lnTo>
                  <a:cubicBezTo>
                    <a:pt x="128650" y="572780"/>
                    <a:pt x="127091" y="571221"/>
                    <a:pt x="127091" y="569298"/>
                  </a:cubicBezTo>
                  <a:lnTo>
                    <a:pt x="127091" y="555371"/>
                  </a:lnTo>
                  <a:cubicBezTo>
                    <a:pt x="127091" y="553448"/>
                    <a:pt x="128650" y="551889"/>
                    <a:pt x="130573" y="551889"/>
                  </a:cubicBezTo>
                  <a:close/>
                  <a:moveTo>
                    <a:pt x="130283" y="428279"/>
                  </a:moveTo>
                  <a:lnTo>
                    <a:pt x="600925" y="428279"/>
                  </a:lnTo>
                  <a:cubicBezTo>
                    <a:pt x="602688" y="428279"/>
                    <a:pt x="604117" y="429708"/>
                    <a:pt x="604117" y="431471"/>
                  </a:cubicBezTo>
                  <a:lnTo>
                    <a:pt x="604117" y="444238"/>
                  </a:lnTo>
                  <a:cubicBezTo>
                    <a:pt x="604117" y="446001"/>
                    <a:pt x="602688" y="447430"/>
                    <a:pt x="600925" y="447430"/>
                  </a:cubicBezTo>
                  <a:lnTo>
                    <a:pt x="130283" y="447430"/>
                  </a:lnTo>
                  <a:cubicBezTo>
                    <a:pt x="128520" y="447430"/>
                    <a:pt x="127091" y="446001"/>
                    <a:pt x="127091" y="444238"/>
                  </a:cubicBezTo>
                  <a:lnTo>
                    <a:pt x="127091" y="431471"/>
                  </a:lnTo>
                  <a:cubicBezTo>
                    <a:pt x="127091" y="429708"/>
                    <a:pt x="128520" y="428279"/>
                    <a:pt x="130283" y="428279"/>
                  </a:cubicBezTo>
                  <a:close/>
                  <a:moveTo>
                    <a:pt x="130573" y="302929"/>
                  </a:moveTo>
                  <a:lnTo>
                    <a:pt x="600635" y="302929"/>
                  </a:lnTo>
                  <a:cubicBezTo>
                    <a:pt x="602558" y="302929"/>
                    <a:pt x="604117" y="304488"/>
                    <a:pt x="604117" y="306411"/>
                  </a:cubicBezTo>
                  <a:lnTo>
                    <a:pt x="604117" y="320338"/>
                  </a:lnTo>
                  <a:cubicBezTo>
                    <a:pt x="604117" y="322261"/>
                    <a:pt x="602558" y="323820"/>
                    <a:pt x="600635" y="323820"/>
                  </a:cubicBezTo>
                  <a:lnTo>
                    <a:pt x="130573" y="323820"/>
                  </a:lnTo>
                  <a:cubicBezTo>
                    <a:pt x="128650" y="323820"/>
                    <a:pt x="127091" y="322261"/>
                    <a:pt x="127091" y="320338"/>
                  </a:cubicBezTo>
                  <a:lnTo>
                    <a:pt x="127091" y="306411"/>
                  </a:lnTo>
                  <a:cubicBezTo>
                    <a:pt x="127091" y="304488"/>
                    <a:pt x="128650" y="302929"/>
                    <a:pt x="130573" y="302929"/>
                  </a:cubicBezTo>
                  <a:close/>
                  <a:moveTo>
                    <a:pt x="130573" y="177579"/>
                  </a:moveTo>
                  <a:lnTo>
                    <a:pt x="600635" y="177579"/>
                  </a:lnTo>
                  <a:cubicBezTo>
                    <a:pt x="602558" y="177579"/>
                    <a:pt x="604117" y="179138"/>
                    <a:pt x="604117" y="181061"/>
                  </a:cubicBezTo>
                  <a:lnTo>
                    <a:pt x="604117" y="194988"/>
                  </a:lnTo>
                  <a:cubicBezTo>
                    <a:pt x="604117" y="196911"/>
                    <a:pt x="602558" y="198470"/>
                    <a:pt x="600635" y="198470"/>
                  </a:cubicBezTo>
                  <a:lnTo>
                    <a:pt x="130573" y="198470"/>
                  </a:lnTo>
                  <a:cubicBezTo>
                    <a:pt x="128650" y="198470"/>
                    <a:pt x="127091" y="196911"/>
                    <a:pt x="127091" y="194988"/>
                  </a:cubicBezTo>
                  <a:lnTo>
                    <a:pt x="127091" y="181061"/>
                  </a:lnTo>
                  <a:cubicBezTo>
                    <a:pt x="127091" y="179138"/>
                    <a:pt x="128650" y="177579"/>
                    <a:pt x="130573" y="177579"/>
                  </a:cubicBezTo>
                  <a:close/>
                  <a:moveTo>
                    <a:pt x="48748" y="45266"/>
                  </a:moveTo>
                  <a:lnTo>
                    <a:pt x="48748" y="783437"/>
                  </a:lnTo>
                  <a:lnTo>
                    <a:pt x="675497" y="783437"/>
                  </a:lnTo>
                  <a:lnTo>
                    <a:pt x="675497" y="45266"/>
                  </a:lnTo>
                  <a:close/>
                  <a:moveTo>
                    <a:pt x="55245" y="0"/>
                  </a:moveTo>
                  <a:lnTo>
                    <a:pt x="668999" y="0"/>
                  </a:lnTo>
                  <a:cubicBezTo>
                    <a:pt x="699510" y="0"/>
                    <a:pt x="724244" y="24734"/>
                    <a:pt x="724244" y="55245"/>
                  </a:cubicBezTo>
                  <a:lnTo>
                    <a:pt x="724244" y="797830"/>
                  </a:lnTo>
                  <a:cubicBezTo>
                    <a:pt x="724244" y="828341"/>
                    <a:pt x="699510" y="853075"/>
                    <a:pt x="668999" y="853075"/>
                  </a:cubicBezTo>
                  <a:lnTo>
                    <a:pt x="55245" y="853075"/>
                  </a:lnTo>
                  <a:cubicBezTo>
                    <a:pt x="24734" y="853075"/>
                    <a:pt x="0" y="828341"/>
                    <a:pt x="0" y="797830"/>
                  </a:cubicBezTo>
                  <a:lnTo>
                    <a:pt x="0" y="55245"/>
                  </a:lnTo>
                  <a:cubicBezTo>
                    <a:pt x="0" y="24734"/>
                    <a:pt x="24734" y="0"/>
                    <a:pt x="5524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pPr>
                <a:defRPr/>
              </a:pPr>
              <a:endParaRPr lang="en-US" kern="0" dirty="0">
                <a:solidFill>
                  <a:prstClr val="black"/>
                </a:solidFill>
              </a:endParaRPr>
            </a:p>
          </p:txBody>
        </p:sp>
        <p:sp>
          <p:nvSpPr>
            <p:cNvPr id="15" name="Freeform 142">
              <a:extLst>
                <a:ext uri="{FF2B5EF4-FFF2-40B4-BE49-F238E27FC236}">
                  <a16:creationId xmlns:a16="http://schemas.microsoft.com/office/drawing/2014/main" id="{43221949-E639-08B0-F413-DE4050239D11}"/>
                </a:ext>
              </a:extLst>
            </p:cNvPr>
            <p:cNvSpPr>
              <a:spLocks/>
            </p:cNvSpPr>
            <p:nvPr/>
          </p:nvSpPr>
          <p:spPr bwMode="auto">
            <a:xfrm>
              <a:off x="1138635" y="5316120"/>
              <a:ext cx="337749" cy="158428"/>
            </a:xfrm>
            <a:custGeom>
              <a:avLst/>
              <a:gdLst>
                <a:gd name="T0" fmla="*/ 44 w 194"/>
                <a:gd name="T1" fmla="*/ 0 h 91"/>
                <a:gd name="T2" fmla="*/ 149 w 194"/>
                <a:gd name="T3" fmla="*/ 0 h 91"/>
                <a:gd name="T4" fmla="*/ 149 w 194"/>
                <a:gd name="T5" fmla="*/ 17 h 91"/>
                <a:gd name="T6" fmla="*/ 194 w 194"/>
                <a:gd name="T7" fmla="*/ 17 h 91"/>
                <a:gd name="T8" fmla="*/ 194 w 194"/>
                <a:gd name="T9" fmla="*/ 91 h 91"/>
                <a:gd name="T10" fmla="*/ 0 w 194"/>
                <a:gd name="T11" fmla="*/ 91 h 91"/>
                <a:gd name="T12" fmla="*/ 0 w 194"/>
                <a:gd name="T13" fmla="*/ 17 h 91"/>
                <a:gd name="T14" fmla="*/ 44 w 194"/>
                <a:gd name="T15" fmla="*/ 17 h 91"/>
                <a:gd name="T16" fmla="*/ 44 w 19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91">
                  <a:moveTo>
                    <a:pt x="44" y="0"/>
                  </a:moveTo>
                  <a:lnTo>
                    <a:pt x="149" y="0"/>
                  </a:lnTo>
                  <a:lnTo>
                    <a:pt x="149" y="17"/>
                  </a:lnTo>
                  <a:lnTo>
                    <a:pt x="194" y="17"/>
                  </a:lnTo>
                  <a:lnTo>
                    <a:pt x="194" y="91"/>
                  </a:lnTo>
                  <a:lnTo>
                    <a:pt x="0" y="91"/>
                  </a:lnTo>
                  <a:lnTo>
                    <a:pt x="0" y="17"/>
                  </a:lnTo>
                  <a:lnTo>
                    <a:pt x="44" y="17"/>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grpSp>
      <p:grpSp>
        <p:nvGrpSpPr>
          <p:cNvPr id="3" name="Group 2">
            <a:extLst>
              <a:ext uri="{FF2B5EF4-FFF2-40B4-BE49-F238E27FC236}">
                <a16:creationId xmlns:a16="http://schemas.microsoft.com/office/drawing/2014/main" id="{FCB54C2E-AF35-0506-2EA2-6564C680E695}"/>
              </a:ext>
            </a:extLst>
          </p:cNvPr>
          <p:cNvGrpSpPr/>
          <p:nvPr/>
        </p:nvGrpSpPr>
        <p:grpSpPr>
          <a:xfrm>
            <a:off x="997021" y="669301"/>
            <a:ext cx="737472" cy="737471"/>
            <a:chOff x="1768286" y="1554292"/>
            <a:chExt cx="983296" cy="983294"/>
          </a:xfrm>
        </p:grpSpPr>
        <p:grpSp>
          <p:nvGrpSpPr>
            <p:cNvPr id="6" name="Group 5">
              <a:extLst>
                <a:ext uri="{FF2B5EF4-FFF2-40B4-BE49-F238E27FC236}">
                  <a16:creationId xmlns:a16="http://schemas.microsoft.com/office/drawing/2014/main" id="{411B3370-E5EE-3ED5-EF04-AC1CE535D733}"/>
                </a:ext>
              </a:extLst>
            </p:cNvPr>
            <p:cNvGrpSpPr/>
            <p:nvPr/>
          </p:nvGrpSpPr>
          <p:grpSpPr>
            <a:xfrm>
              <a:off x="1768286" y="1554292"/>
              <a:ext cx="983296" cy="983294"/>
              <a:chOff x="1768286" y="1554292"/>
              <a:chExt cx="983296" cy="983294"/>
            </a:xfrm>
          </p:grpSpPr>
          <p:sp>
            <p:nvSpPr>
              <p:cNvPr id="17" name="Oval 16">
                <a:extLst>
                  <a:ext uri="{FF2B5EF4-FFF2-40B4-BE49-F238E27FC236}">
                    <a16:creationId xmlns:a16="http://schemas.microsoft.com/office/drawing/2014/main" id="{B42C3922-3DC8-3EC1-90F3-F524042D612D}"/>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a:extLst>
                  <a:ext uri="{FF2B5EF4-FFF2-40B4-BE49-F238E27FC236}">
                    <a16:creationId xmlns:a16="http://schemas.microsoft.com/office/drawing/2014/main" id="{201DA7EA-D2AE-669D-575F-2D9DCD13542D}"/>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6" name="TextBox 15">
              <a:extLst>
                <a:ext uri="{FF2B5EF4-FFF2-40B4-BE49-F238E27FC236}">
                  <a16:creationId xmlns:a16="http://schemas.microsoft.com/office/drawing/2014/main" id="{E7C9F5E4-CC24-C3AB-29A4-C281BBF71B0A}"/>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4</a:t>
              </a:r>
            </a:p>
          </p:txBody>
        </p:sp>
      </p:grpSp>
    </p:spTree>
    <p:extLst>
      <p:ext uri="{BB962C8B-B14F-4D97-AF65-F5344CB8AC3E}">
        <p14:creationId xmlns:p14="http://schemas.microsoft.com/office/powerpoint/2010/main" val="2282149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FCF04B6-A61C-E789-EBED-514BE4189F90}"/>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a:xfrm>
            <a:off x="628650" y="138546"/>
            <a:ext cx="7886700" cy="1169170"/>
          </a:xfrm>
        </p:spPr>
        <p:txBody>
          <a:bodyPr/>
          <a:lstStyle/>
          <a:p>
            <a:r>
              <a:rPr lang="en-US" b="1" dirty="0"/>
              <a:t>          Survey</a:t>
            </a:r>
          </a:p>
        </p:txBody>
      </p:sp>
      <p:pic>
        <p:nvPicPr>
          <p:cNvPr id="7" name="Content Placeholder 6" descr="A letter with blue text and black text&#10;&#10;Description automatically generated">
            <a:extLst>
              <a:ext uri="{FF2B5EF4-FFF2-40B4-BE49-F238E27FC236}">
                <a16:creationId xmlns:a16="http://schemas.microsoft.com/office/drawing/2014/main" id="{6EA1EB5E-49CE-6C5C-A30E-C80D4D59B10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43349" y="1174620"/>
            <a:ext cx="3694204" cy="4958414"/>
          </a:xfrm>
        </p:spPr>
      </p:pic>
      <p:grpSp>
        <p:nvGrpSpPr>
          <p:cNvPr id="13" name="Group 12">
            <a:extLst>
              <a:ext uri="{FF2B5EF4-FFF2-40B4-BE49-F238E27FC236}">
                <a16:creationId xmlns:a16="http://schemas.microsoft.com/office/drawing/2014/main" id="{D9C14957-CE57-443B-5B2B-30783A2BBF57}"/>
              </a:ext>
            </a:extLst>
          </p:cNvPr>
          <p:cNvGrpSpPr/>
          <p:nvPr/>
        </p:nvGrpSpPr>
        <p:grpSpPr>
          <a:xfrm>
            <a:off x="3542323" y="347730"/>
            <a:ext cx="538536" cy="689994"/>
            <a:chOff x="945387" y="5316120"/>
            <a:chExt cx="724244" cy="927936"/>
          </a:xfrm>
          <a:solidFill>
            <a:srgbClr val="002060"/>
          </a:solidFill>
          <a:effectLst/>
        </p:grpSpPr>
        <p:sp>
          <p:nvSpPr>
            <p:cNvPr id="14" name="Freeform 267">
              <a:extLst>
                <a:ext uri="{FF2B5EF4-FFF2-40B4-BE49-F238E27FC236}">
                  <a16:creationId xmlns:a16="http://schemas.microsoft.com/office/drawing/2014/main" id="{F9EAB7E0-2F1A-6D2F-B359-62FA1C886E3F}"/>
                </a:ext>
              </a:extLst>
            </p:cNvPr>
            <p:cNvSpPr>
              <a:spLocks/>
            </p:cNvSpPr>
            <p:nvPr/>
          </p:nvSpPr>
          <p:spPr bwMode="auto">
            <a:xfrm>
              <a:off x="945387" y="5390981"/>
              <a:ext cx="724244" cy="853075"/>
            </a:xfrm>
            <a:custGeom>
              <a:avLst/>
              <a:gdLst>
                <a:gd name="connsiteX0" fmla="*/ 130573 w 724244"/>
                <a:gd name="connsiteY0" fmla="*/ 677238 h 853075"/>
                <a:gd name="connsiteX1" fmla="*/ 600635 w 724244"/>
                <a:gd name="connsiteY1" fmla="*/ 677238 h 853075"/>
                <a:gd name="connsiteX2" fmla="*/ 604117 w 724244"/>
                <a:gd name="connsiteY2" fmla="*/ 680720 h 853075"/>
                <a:gd name="connsiteX3" fmla="*/ 604117 w 724244"/>
                <a:gd name="connsiteY3" fmla="*/ 694647 h 853075"/>
                <a:gd name="connsiteX4" fmla="*/ 600635 w 724244"/>
                <a:gd name="connsiteY4" fmla="*/ 698129 h 853075"/>
                <a:gd name="connsiteX5" fmla="*/ 130573 w 724244"/>
                <a:gd name="connsiteY5" fmla="*/ 698129 h 853075"/>
                <a:gd name="connsiteX6" fmla="*/ 127091 w 724244"/>
                <a:gd name="connsiteY6" fmla="*/ 694647 h 853075"/>
                <a:gd name="connsiteX7" fmla="*/ 127091 w 724244"/>
                <a:gd name="connsiteY7" fmla="*/ 680720 h 853075"/>
                <a:gd name="connsiteX8" fmla="*/ 130573 w 724244"/>
                <a:gd name="connsiteY8" fmla="*/ 677238 h 853075"/>
                <a:gd name="connsiteX9" fmla="*/ 130573 w 724244"/>
                <a:gd name="connsiteY9" fmla="*/ 551889 h 853075"/>
                <a:gd name="connsiteX10" fmla="*/ 600635 w 724244"/>
                <a:gd name="connsiteY10" fmla="*/ 551889 h 853075"/>
                <a:gd name="connsiteX11" fmla="*/ 604117 w 724244"/>
                <a:gd name="connsiteY11" fmla="*/ 555371 h 853075"/>
                <a:gd name="connsiteX12" fmla="*/ 604117 w 724244"/>
                <a:gd name="connsiteY12" fmla="*/ 569298 h 853075"/>
                <a:gd name="connsiteX13" fmla="*/ 600635 w 724244"/>
                <a:gd name="connsiteY13" fmla="*/ 572780 h 853075"/>
                <a:gd name="connsiteX14" fmla="*/ 130573 w 724244"/>
                <a:gd name="connsiteY14" fmla="*/ 572780 h 853075"/>
                <a:gd name="connsiteX15" fmla="*/ 127091 w 724244"/>
                <a:gd name="connsiteY15" fmla="*/ 569298 h 853075"/>
                <a:gd name="connsiteX16" fmla="*/ 127091 w 724244"/>
                <a:gd name="connsiteY16" fmla="*/ 555371 h 853075"/>
                <a:gd name="connsiteX17" fmla="*/ 130573 w 724244"/>
                <a:gd name="connsiteY17" fmla="*/ 551889 h 853075"/>
                <a:gd name="connsiteX18" fmla="*/ 130283 w 724244"/>
                <a:gd name="connsiteY18" fmla="*/ 428279 h 853075"/>
                <a:gd name="connsiteX19" fmla="*/ 600925 w 724244"/>
                <a:gd name="connsiteY19" fmla="*/ 428279 h 853075"/>
                <a:gd name="connsiteX20" fmla="*/ 604117 w 724244"/>
                <a:gd name="connsiteY20" fmla="*/ 431471 h 853075"/>
                <a:gd name="connsiteX21" fmla="*/ 604117 w 724244"/>
                <a:gd name="connsiteY21" fmla="*/ 444238 h 853075"/>
                <a:gd name="connsiteX22" fmla="*/ 600925 w 724244"/>
                <a:gd name="connsiteY22" fmla="*/ 447430 h 853075"/>
                <a:gd name="connsiteX23" fmla="*/ 130283 w 724244"/>
                <a:gd name="connsiteY23" fmla="*/ 447430 h 853075"/>
                <a:gd name="connsiteX24" fmla="*/ 127091 w 724244"/>
                <a:gd name="connsiteY24" fmla="*/ 444238 h 853075"/>
                <a:gd name="connsiteX25" fmla="*/ 127091 w 724244"/>
                <a:gd name="connsiteY25" fmla="*/ 431471 h 853075"/>
                <a:gd name="connsiteX26" fmla="*/ 130283 w 724244"/>
                <a:gd name="connsiteY26" fmla="*/ 428279 h 853075"/>
                <a:gd name="connsiteX27" fmla="*/ 130573 w 724244"/>
                <a:gd name="connsiteY27" fmla="*/ 302929 h 853075"/>
                <a:gd name="connsiteX28" fmla="*/ 600635 w 724244"/>
                <a:gd name="connsiteY28" fmla="*/ 302929 h 853075"/>
                <a:gd name="connsiteX29" fmla="*/ 604117 w 724244"/>
                <a:gd name="connsiteY29" fmla="*/ 306411 h 853075"/>
                <a:gd name="connsiteX30" fmla="*/ 604117 w 724244"/>
                <a:gd name="connsiteY30" fmla="*/ 320338 h 853075"/>
                <a:gd name="connsiteX31" fmla="*/ 600635 w 724244"/>
                <a:gd name="connsiteY31" fmla="*/ 323820 h 853075"/>
                <a:gd name="connsiteX32" fmla="*/ 130573 w 724244"/>
                <a:gd name="connsiteY32" fmla="*/ 323820 h 853075"/>
                <a:gd name="connsiteX33" fmla="*/ 127091 w 724244"/>
                <a:gd name="connsiteY33" fmla="*/ 320338 h 853075"/>
                <a:gd name="connsiteX34" fmla="*/ 127091 w 724244"/>
                <a:gd name="connsiteY34" fmla="*/ 306411 h 853075"/>
                <a:gd name="connsiteX35" fmla="*/ 130573 w 724244"/>
                <a:gd name="connsiteY35" fmla="*/ 302929 h 853075"/>
                <a:gd name="connsiteX36" fmla="*/ 130573 w 724244"/>
                <a:gd name="connsiteY36" fmla="*/ 177579 h 853075"/>
                <a:gd name="connsiteX37" fmla="*/ 600635 w 724244"/>
                <a:gd name="connsiteY37" fmla="*/ 177579 h 853075"/>
                <a:gd name="connsiteX38" fmla="*/ 604117 w 724244"/>
                <a:gd name="connsiteY38" fmla="*/ 181061 h 853075"/>
                <a:gd name="connsiteX39" fmla="*/ 604117 w 724244"/>
                <a:gd name="connsiteY39" fmla="*/ 194988 h 853075"/>
                <a:gd name="connsiteX40" fmla="*/ 600635 w 724244"/>
                <a:gd name="connsiteY40" fmla="*/ 198470 h 853075"/>
                <a:gd name="connsiteX41" fmla="*/ 130573 w 724244"/>
                <a:gd name="connsiteY41" fmla="*/ 198470 h 853075"/>
                <a:gd name="connsiteX42" fmla="*/ 127091 w 724244"/>
                <a:gd name="connsiteY42" fmla="*/ 194988 h 853075"/>
                <a:gd name="connsiteX43" fmla="*/ 127091 w 724244"/>
                <a:gd name="connsiteY43" fmla="*/ 181061 h 853075"/>
                <a:gd name="connsiteX44" fmla="*/ 130573 w 724244"/>
                <a:gd name="connsiteY44" fmla="*/ 177579 h 853075"/>
                <a:gd name="connsiteX45" fmla="*/ 48748 w 724244"/>
                <a:gd name="connsiteY45" fmla="*/ 45266 h 853075"/>
                <a:gd name="connsiteX46" fmla="*/ 48748 w 724244"/>
                <a:gd name="connsiteY46" fmla="*/ 783437 h 853075"/>
                <a:gd name="connsiteX47" fmla="*/ 675497 w 724244"/>
                <a:gd name="connsiteY47" fmla="*/ 783437 h 853075"/>
                <a:gd name="connsiteX48" fmla="*/ 675497 w 724244"/>
                <a:gd name="connsiteY48" fmla="*/ 45266 h 853075"/>
                <a:gd name="connsiteX49" fmla="*/ 55245 w 724244"/>
                <a:gd name="connsiteY49" fmla="*/ 0 h 853075"/>
                <a:gd name="connsiteX50" fmla="*/ 668999 w 724244"/>
                <a:gd name="connsiteY50" fmla="*/ 0 h 853075"/>
                <a:gd name="connsiteX51" fmla="*/ 724244 w 724244"/>
                <a:gd name="connsiteY51" fmla="*/ 55245 h 853075"/>
                <a:gd name="connsiteX52" fmla="*/ 724244 w 724244"/>
                <a:gd name="connsiteY52" fmla="*/ 797830 h 853075"/>
                <a:gd name="connsiteX53" fmla="*/ 668999 w 724244"/>
                <a:gd name="connsiteY53" fmla="*/ 853075 h 853075"/>
                <a:gd name="connsiteX54" fmla="*/ 55245 w 724244"/>
                <a:gd name="connsiteY54" fmla="*/ 853075 h 853075"/>
                <a:gd name="connsiteX55" fmla="*/ 0 w 724244"/>
                <a:gd name="connsiteY55" fmla="*/ 797830 h 853075"/>
                <a:gd name="connsiteX56" fmla="*/ 0 w 724244"/>
                <a:gd name="connsiteY56" fmla="*/ 55245 h 853075"/>
                <a:gd name="connsiteX57" fmla="*/ 55245 w 724244"/>
                <a:gd name="connsiteY57" fmla="*/ 0 h 8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4244" h="853075">
                  <a:moveTo>
                    <a:pt x="130573" y="677238"/>
                  </a:moveTo>
                  <a:lnTo>
                    <a:pt x="600635" y="677238"/>
                  </a:lnTo>
                  <a:cubicBezTo>
                    <a:pt x="602558" y="677238"/>
                    <a:pt x="604117" y="678797"/>
                    <a:pt x="604117" y="680720"/>
                  </a:cubicBezTo>
                  <a:lnTo>
                    <a:pt x="604117" y="694647"/>
                  </a:lnTo>
                  <a:cubicBezTo>
                    <a:pt x="604117" y="696570"/>
                    <a:pt x="602558" y="698129"/>
                    <a:pt x="600635" y="698129"/>
                  </a:cubicBezTo>
                  <a:lnTo>
                    <a:pt x="130573" y="698129"/>
                  </a:lnTo>
                  <a:cubicBezTo>
                    <a:pt x="128650" y="698129"/>
                    <a:pt x="127091" y="696570"/>
                    <a:pt x="127091" y="694647"/>
                  </a:cubicBezTo>
                  <a:lnTo>
                    <a:pt x="127091" y="680720"/>
                  </a:lnTo>
                  <a:cubicBezTo>
                    <a:pt x="127091" y="678797"/>
                    <a:pt x="128650" y="677238"/>
                    <a:pt x="130573" y="677238"/>
                  </a:cubicBezTo>
                  <a:close/>
                  <a:moveTo>
                    <a:pt x="130573" y="551889"/>
                  </a:moveTo>
                  <a:lnTo>
                    <a:pt x="600635" y="551889"/>
                  </a:lnTo>
                  <a:cubicBezTo>
                    <a:pt x="602558" y="551889"/>
                    <a:pt x="604117" y="553448"/>
                    <a:pt x="604117" y="555371"/>
                  </a:cubicBezTo>
                  <a:lnTo>
                    <a:pt x="604117" y="569298"/>
                  </a:lnTo>
                  <a:cubicBezTo>
                    <a:pt x="604117" y="571221"/>
                    <a:pt x="602558" y="572780"/>
                    <a:pt x="600635" y="572780"/>
                  </a:cubicBezTo>
                  <a:lnTo>
                    <a:pt x="130573" y="572780"/>
                  </a:lnTo>
                  <a:cubicBezTo>
                    <a:pt x="128650" y="572780"/>
                    <a:pt x="127091" y="571221"/>
                    <a:pt x="127091" y="569298"/>
                  </a:cubicBezTo>
                  <a:lnTo>
                    <a:pt x="127091" y="555371"/>
                  </a:lnTo>
                  <a:cubicBezTo>
                    <a:pt x="127091" y="553448"/>
                    <a:pt x="128650" y="551889"/>
                    <a:pt x="130573" y="551889"/>
                  </a:cubicBezTo>
                  <a:close/>
                  <a:moveTo>
                    <a:pt x="130283" y="428279"/>
                  </a:moveTo>
                  <a:lnTo>
                    <a:pt x="600925" y="428279"/>
                  </a:lnTo>
                  <a:cubicBezTo>
                    <a:pt x="602688" y="428279"/>
                    <a:pt x="604117" y="429708"/>
                    <a:pt x="604117" y="431471"/>
                  </a:cubicBezTo>
                  <a:lnTo>
                    <a:pt x="604117" y="444238"/>
                  </a:lnTo>
                  <a:cubicBezTo>
                    <a:pt x="604117" y="446001"/>
                    <a:pt x="602688" y="447430"/>
                    <a:pt x="600925" y="447430"/>
                  </a:cubicBezTo>
                  <a:lnTo>
                    <a:pt x="130283" y="447430"/>
                  </a:lnTo>
                  <a:cubicBezTo>
                    <a:pt x="128520" y="447430"/>
                    <a:pt x="127091" y="446001"/>
                    <a:pt x="127091" y="444238"/>
                  </a:cubicBezTo>
                  <a:lnTo>
                    <a:pt x="127091" y="431471"/>
                  </a:lnTo>
                  <a:cubicBezTo>
                    <a:pt x="127091" y="429708"/>
                    <a:pt x="128520" y="428279"/>
                    <a:pt x="130283" y="428279"/>
                  </a:cubicBezTo>
                  <a:close/>
                  <a:moveTo>
                    <a:pt x="130573" y="302929"/>
                  </a:moveTo>
                  <a:lnTo>
                    <a:pt x="600635" y="302929"/>
                  </a:lnTo>
                  <a:cubicBezTo>
                    <a:pt x="602558" y="302929"/>
                    <a:pt x="604117" y="304488"/>
                    <a:pt x="604117" y="306411"/>
                  </a:cubicBezTo>
                  <a:lnTo>
                    <a:pt x="604117" y="320338"/>
                  </a:lnTo>
                  <a:cubicBezTo>
                    <a:pt x="604117" y="322261"/>
                    <a:pt x="602558" y="323820"/>
                    <a:pt x="600635" y="323820"/>
                  </a:cubicBezTo>
                  <a:lnTo>
                    <a:pt x="130573" y="323820"/>
                  </a:lnTo>
                  <a:cubicBezTo>
                    <a:pt x="128650" y="323820"/>
                    <a:pt x="127091" y="322261"/>
                    <a:pt x="127091" y="320338"/>
                  </a:cubicBezTo>
                  <a:lnTo>
                    <a:pt x="127091" y="306411"/>
                  </a:lnTo>
                  <a:cubicBezTo>
                    <a:pt x="127091" y="304488"/>
                    <a:pt x="128650" y="302929"/>
                    <a:pt x="130573" y="302929"/>
                  </a:cubicBezTo>
                  <a:close/>
                  <a:moveTo>
                    <a:pt x="130573" y="177579"/>
                  </a:moveTo>
                  <a:lnTo>
                    <a:pt x="600635" y="177579"/>
                  </a:lnTo>
                  <a:cubicBezTo>
                    <a:pt x="602558" y="177579"/>
                    <a:pt x="604117" y="179138"/>
                    <a:pt x="604117" y="181061"/>
                  </a:cubicBezTo>
                  <a:lnTo>
                    <a:pt x="604117" y="194988"/>
                  </a:lnTo>
                  <a:cubicBezTo>
                    <a:pt x="604117" y="196911"/>
                    <a:pt x="602558" y="198470"/>
                    <a:pt x="600635" y="198470"/>
                  </a:cubicBezTo>
                  <a:lnTo>
                    <a:pt x="130573" y="198470"/>
                  </a:lnTo>
                  <a:cubicBezTo>
                    <a:pt x="128650" y="198470"/>
                    <a:pt x="127091" y="196911"/>
                    <a:pt x="127091" y="194988"/>
                  </a:cubicBezTo>
                  <a:lnTo>
                    <a:pt x="127091" y="181061"/>
                  </a:lnTo>
                  <a:cubicBezTo>
                    <a:pt x="127091" y="179138"/>
                    <a:pt x="128650" y="177579"/>
                    <a:pt x="130573" y="177579"/>
                  </a:cubicBezTo>
                  <a:close/>
                  <a:moveTo>
                    <a:pt x="48748" y="45266"/>
                  </a:moveTo>
                  <a:lnTo>
                    <a:pt x="48748" y="783437"/>
                  </a:lnTo>
                  <a:lnTo>
                    <a:pt x="675497" y="783437"/>
                  </a:lnTo>
                  <a:lnTo>
                    <a:pt x="675497" y="45266"/>
                  </a:lnTo>
                  <a:close/>
                  <a:moveTo>
                    <a:pt x="55245" y="0"/>
                  </a:moveTo>
                  <a:lnTo>
                    <a:pt x="668999" y="0"/>
                  </a:lnTo>
                  <a:cubicBezTo>
                    <a:pt x="699510" y="0"/>
                    <a:pt x="724244" y="24734"/>
                    <a:pt x="724244" y="55245"/>
                  </a:cubicBezTo>
                  <a:lnTo>
                    <a:pt x="724244" y="797830"/>
                  </a:lnTo>
                  <a:cubicBezTo>
                    <a:pt x="724244" y="828341"/>
                    <a:pt x="699510" y="853075"/>
                    <a:pt x="668999" y="853075"/>
                  </a:cubicBezTo>
                  <a:lnTo>
                    <a:pt x="55245" y="853075"/>
                  </a:lnTo>
                  <a:cubicBezTo>
                    <a:pt x="24734" y="853075"/>
                    <a:pt x="0" y="828341"/>
                    <a:pt x="0" y="797830"/>
                  </a:cubicBezTo>
                  <a:lnTo>
                    <a:pt x="0" y="55245"/>
                  </a:lnTo>
                  <a:cubicBezTo>
                    <a:pt x="0" y="24734"/>
                    <a:pt x="24734" y="0"/>
                    <a:pt x="5524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pPr>
                <a:defRPr/>
              </a:pPr>
              <a:endParaRPr lang="en-US" kern="0" dirty="0">
                <a:solidFill>
                  <a:prstClr val="black"/>
                </a:solidFill>
              </a:endParaRPr>
            </a:p>
          </p:txBody>
        </p:sp>
        <p:sp>
          <p:nvSpPr>
            <p:cNvPr id="15" name="Freeform 142">
              <a:extLst>
                <a:ext uri="{FF2B5EF4-FFF2-40B4-BE49-F238E27FC236}">
                  <a16:creationId xmlns:a16="http://schemas.microsoft.com/office/drawing/2014/main" id="{43221949-E639-08B0-F413-DE4050239D11}"/>
                </a:ext>
              </a:extLst>
            </p:cNvPr>
            <p:cNvSpPr>
              <a:spLocks/>
            </p:cNvSpPr>
            <p:nvPr/>
          </p:nvSpPr>
          <p:spPr bwMode="auto">
            <a:xfrm>
              <a:off x="1138635" y="5316120"/>
              <a:ext cx="337749" cy="158428"/>
            </a:xfrm>
            <a:custGeom>
              <a:avLst/>
              <a:gdLst>
                <a:gd name="T0" fmla="*/ 44 w 194"/>
                <a:gd name="T1" fmla="*/ 0 h 91"/>
                <a:gd name="T2" fmla="*/ 149 w 194"/>
                <a:gd name="T3" fmla="*/ 0 h 91"/>
                <a:gd name="T4" fmla="*/ 149 w 194"/>
                <a:gd name="T5" fmla="*/ 17 h 91"/>
                <a:gd name="T6" fmla="*/ 194 w 194"/>
                <a:gd name="T7" fmla="*/ 17 h 91"/>
                <a:gd name="T8" fmla="*/ 194 w 194"/>
                <a:gd name="T9" fmla="*/ 91 h 91"/>
                <a:gd name="T10" fmla="*/ 0 w 194"/>
                <a:gd name="T11" fmla="*/ 91 h 91"/>
                <a:gd name="T12" fmla="*/ 0 w 194"/>
                <a:gd name="T13" fmla="*/ 17 h 91"/>
                <a:gd name="T14" fmla="*/ 44 w 194"/>
                <a:gd name="T15" fmla="*/ 17 h 91"/>
                <a:gd name="T16" fmla="*/ 44 w 19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91">
                  <a:moveTo>
                    <a:pt x="44" y="0"/>
                  </a:moveTo>
                  <a:lnTo>
                    <a:pt x="149" y="0"/>
                  </a:lnTo>
                  <a:lnTo>
                    <a:pt x="149" y="17"/>
                  </a:lnTo>
                  <a:lnTo>
                    <a:pt x="194" y="17"/>
                  </a:lnTo>
                  <a:lnTo>
                    <a:pt x="194" y="91"/>
                  </a:lnTo>
                  <a:lnTo>
                    <a:pt x="0" y="91"/>
                  </a:lnTo>
                  <a:lnTo>
                    <a:pt x="0" y="17"/>
                  </a:lnTo>
                  <a:lnTo>
                    <a:pt x="44" y="17"/>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grpSp>
      <p:grpSp>
        <p:nvGrpSpPr>
          <p:cNvPr id="3" name="Group 2">
            <a:extLst>
              <a:ext uri="{FF2B5EF4-FFF2-40B4-BE49-F238E27FC236}">
                <a16:creationId xmlns:a16="http://schemas.microsoft.com/office/drawing/2014/main" id="{FCB54C2E-AF35-0506-2EA2-6564C680E695}"/>
              </a:ext>
            </a:extLst>
          </p:cNvPr>
          <p:cNvGrpSpPr/>
          <p:nvPr/>
        </p:nvGrpSpPr>
        <p:grpSpPr>
          <a:xfrm>
            <a:off x="1043349" y="354395"/>
            <a:ext cx="737472" cy="737471"/>
            <a:chOff x="1768286" y="1554292"/>
            <a:chExt cx="983296" cy="983294"/>
          </a:xfrm>
        </p:grpSpPr>
        <p:grpSp>
          <p:nvGrpSpPr>
            <p:cNvPr id="6" name="Group 5">
              <a:extLst>
                <a:ext uri="{FF2B5EF4-FFF2-40B4-BE49-F238E27FC236}">
                  <a16:creationId xmlns:a16="http://schemas.microsoft.com/office/drawing/2014/main" id="{411B3370-E5EE-3ED5-EF04-AC1CE535D733}"/>
                </a:ext>
              </a:extLst>
            </p:cNvPr>
            <p:cNvGrpSpPr/>
            <p:nvPr/>
          </p:nvGrpSpPr>
          <p:grpSpPr>
            <a:xfrm>
              <a:off x="1768286" y="1554292"/>
              <a:ext cx="983296" cy="983294"/>
              <a:chOff x="1768286" y="1554292"/>
              <a:chExt cx="983296" cy="983294"/>
            </a:xfrm>
          </p:grpSpPr>
          <p:sp>
            <p:nvSpPr>
              <p:cNvPr id="17" name="Oval 16">
                <a:extLst>
                  <a:ext uri="{FF2B5EF4-FFF2-40B4-BE49-F238E27FC236}">
                    <a16:creationId xmlns:a16="http://schemas.microsoft.com/office/drawing/2014/main" id="{B42C3922-3DC8-3EC1-90F3-F524042D612D}"/>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a:extLst>
                  <a:ext uri="{FF2B5EF4-FFF2-40B4-BE49-F238E27FC236}">
                    <a16:creationId xmlns:a16="http://schemas.microsoft.com/office/drawing/2014/main" id="{201DA7EA-D2AE-669D-575F-2D9DCD13542D}"/>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6" name="TextBox 15">
              <a:extLst>
                <a:ext uri="{FF2B5EF4-FFF2-40B4-BE49-F238E27FC236}">
                  <a16:creationId xmlns:a16="http://schemas.microsoft.com/office/drawing/2014/main" id="{E7C9F5E4-CC24-C3AB-29A4-C281BBF71B0A}"/>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4</a:t>
              </a:r>
            </a:p>
          </p:txBody>
        </p:sp>
      </p:grpSp>
      <p:sp>
        <p:nvSpPr>
          <p:cNvPr id="8" name="TextBox 7">
            <a:extLst>
              <a:ext uri="{FF2B5EF4-FFF2-40B4-BE49-F238E27FC236}">
                <a16:creationId xmlns:a16="http://schemas.microsoft.com/office/drawing/2014/main" id="{10463FC2-127F-514D-D4A8-8E944D1FF1F1}"/>
              </a:ext>
            </a:extLst>
          </p:cNvPr>
          <p:cNvSpPr txBox="1"/>
          <p:nvPr/>
        </p:nvSpPr>
        <p:spPr>
          <a:xfrm>
            <a:off x="1586405" y="6234522"/>
            <a:ext cx="5458691" cy="461665"/>
          </a:xfrm>
          <a:prstGeom prst="rect">
            <a:avLst/>
          </a:prstGeom>
          <a:noFill/>
        </p:spPr>
        <p:txBody>
          <a:bodyPr wrap="square" rtlCol="0">
            <a:spAutoFit/>
          </a:bodyPr>
          <a:lstStyle/>
          <a:p>
            <a:r>
              <a:rPr lang="en-US" sz="2400" b="1" dirty="0"/>
              <a:t>Letter to Applicants of Water Crossings</a:t>
            </a:r>
          </a:p>
        </p:txBody>
      </p:sp>
      <p:sp>
        <p:nvSpPr>
          <p:cNvPr id="9" name="TextBox 8">
            <a:extLst>
              <a:ext uri="{FF2B5EF4-FFF2-40B4-BE49-F238E27FC236}">
                <a16:creationId xmlns:a16="http://schemas.microsoft.com/office/drawing/2014/main" id="{158A6FDC-0D34-68D1-7CCB-E82EBD7D93FB}"/>
              </a:ext>
            </a:extLst>
          </p:cNvPr>
          <p:cNvSpPr txBox="1"/>
          <p:nvPr/>
        </p:nvSpPr>
        <p:spPr>
          <a:xfrm>
            <a:off x="4895273" y="1074509"/>
            <a:ext cx="4034776" cy="4708981"/>
          </a:xfrm>
          <a:prstGeom prst="rect">
            <a:avLst/>
          </a:prstGeom>
          <a:noFill/>
        </p:spPr>
        <p:txBody>
          <a:bodyPr wrap="square" rtlCol="0">
            <a:spAutoFit/>
          </a:bodyPr>
          <a:lstStyle/>
          <a:p>
            <a:r>
              <a:rPr lang="en-US" sz="2000" b="1" dirty="0"/>
              <a:t>Key points from letter:</a:t>
            </a:r>
          </a:p>
          <a:p>
            <a:endParaRPr lang="en-US" sz="2000" b="1" dirty="0"/>
          </a:p>
          <a:p>
            <a:pPr marL="285750" indent="-285750">
              <a:buFont typeface="Arial" panose="020B0604020202020204" pitchFamily="34" charset="0"/>
              <a:buChar char="•"/>
            </a:pPr>
            <a:r>
              <a:rPr lang="en-US" sz="2000" b="1" dirty="0"/>
              <a:t>Who is conducting survey.</a:t>
            </a:r>
          </a:p>
          <a:p>
            <a:pPr marL="285750" indent="-285750">
              <a:buFont typeface="Arial" panose="020B0604020202020204" pitchFamily="34" charset="0"/>
              <a:buChar char="•"/>
            </a:pPr>
            <a:r>
              <a:rPr lang="en-US" sz="2000" b="1" dirty="0"/>
              <a:t>Emphasized the 2016 flood event.</a:t>
            </a:r>
          </a:p>
          <a:p>
            <a:pPr marL="285750" indent="-285750">
              <a:buFont typeface="Arial" panose="020B0604020202020204" pitchFamily="34" charset="0"/>
              <a:buChar char="•"/>
            </a:pPr>
            <a:r>
              <a:rPr lang="en-US" sz="2000" b="1" dirty="0"/>
              <a:t>The Thrasher Group provided assistance.</a:t>
            </a:r>
          </a:p>
          <a:p>
            <a:pPr marL="285750" indent="-285750">
              <a:buFont typeface="Arial" panose="020B0604020202020204" pitchFamily="34" charset="0"/>
              <a:buChar char="•"/>
            </a:pPr>
            <a:r>
              <a:rPr lang="en-US" sz="2000" b="1" dirty="0"/>
              <a:t>Survey could be returned via self addressed stamped envelope or done electronically.</a:t>
            </a:r>
          </a:p>
          <a:p>
            <a:pPr marL="285750" indent="-285750">
              <a:buFont typeface="Arial" panose="020B0604020202020204" pitchFamily="34" charset="0"/>
              <a:buChar char="•"/>
            </a:pPr>
            <a:r>
              <a:rPr lang="en-US" sz="2000" b="1" dirty="0"/>
              <a:t>A gift card was given to one lucky submission to encourage submissions.</a:t>
            </a:r>
          </a:p>
          <a:p>
            <a:pPr marL="285750" indent="-285750">
              <a:buFont typeface="Arial" panose="020B0604020202020204" pitchFamily="34" charset="0"/>
              <a:buChar char="•"/>
            </a:pPr>
            <a:r>
              <a:rPr lang="en-US" sz="2000" b="1" dirty="0"/>
              <a:t>Gave contacts of Region 2 and 4.</a:t>
            </a:r>
          </a:p>
          <a:p>
            <a:pPr marL="285750" indent="-285750">
              <a:buFont typeface="Arial" panose="020B0604020202020204" pitchFamily="34" charset="0"/>
              <a:buChar char="•"/>
            </a:pPr>
            <a:r>
              <a:rPr lang="en-US" sz="2000" b="1" dirty="0"/>
              <a:t>Placed on the Region’s website.</a:t>
            </a:r>
          </a:p>
        </p:txBody>
      </p:sp>
    </p:spTree>
    <p:extLst>
      <p:ext uri="{BB962C8B-B14F-4D97-AF65-F5344CB8AC3E}">
        <p14:creationId xmlns:p14="http://schemas.microsoft.com/office/powerpoint/2010/main" val="20177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FCF04B6-A61C-E789-EBED-514BE4189F90}"/>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a:xfrm>
            <a:off x="628650" y="138546"/>
            <a:ext cx="7886700" cy="1169170"/>
          </a:xfrm>
        </p:spPr>
        <p:txBody>
          <a:bodyPr/>
          <a:lstStyle/>
          <a:p>
            <a:r>
              <a:rPr lang="en-US" b="1" dirty="0"/>
              <a:t>          Survey</a:t>
            </a:r>
          </a:p>
        </p:txBody>
      </p:sp>
      <p:grpSp>
        <p:nvGrpSpPr>
          <p:cNvPr id="3" name="Group 2">
            <a:extLst>
              <a:ext uri="{FF2B5EF4-FFF2-40B4-BE49-F238E27FC236}">
                <a16:creationId xmlns:a16="http://schemas.microsoft.com/office/drawing/2014/main" id="{FCB54C2E-AF35-0506-2EA2-6564C680E695}"/>
              </a:ext>
            </a:extLst>
          </p:cNvPr>
          <p:cNvGrpSpPr/>
          <p:nvPr/>
        </p:nvGrpSpPr>
        <p:grpSpPr>
          <a:xfrm>
            <a:off x="1043349" y="354395"/>
            <a:ext cx="737472" cy="737471"/>
            <a:chOff x="1768286" y="1554292"/>
            <a:chExt cx="983296" cy="983294"/>
          </a:xfrm>
        </p:grpSpPr>
        <p:grpSp>
          <p:nvGrpSpPr>
            <p:cNvPr id="6" name="Group 5">
              <a:extLst>
                <a:ext uri="{FF2B5EF4-FFF2-40B4-BE49-F238E27FC236}">
                  <a16:creationId xmlns:a16="http://schemas.microsoft.com/office/drawing/2014/main" id="{411B3370-E5EE-3ED5-EF04-AC1CE535D733}"/>
                </a:ext>
              </a:extLst>
            </p:cNvPr>
            <p:cNvGrpSpPr/>
            <p:nvPr/>
          </p:nvGrpSpPr>
          <p:grpSpPr>
            <a:xfrm>
              <a:off x="1768286" y="1554292"/>
              <a:ext cx="983296" cy="983294"/>
              <a:chOff x="1768286" y="1554292"/>
              <a:chExt cx="983296" cy="983294"/>
            </a:xfrm>
          </p:grpSpPr>
          <p:sp>
            <p:nvSpPr>
              <p:cNvPr id="17" name="Oval 16">
                <a:extLst>
                  <a:ext uri="{FF2B5EF4-FFF2-40B4-BE49-F238E27FC236}">
                    <a16:creationId xmlns:a16="http://schemas.microsoft.com/office/drawing/2014/main" id="{B42C3922-3DC8-3EC1-90F3-F524042D612D}"/>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a:extLst>
                  <a:ext uri="{FF2B5EF4-FFF2-40B4-BE49-F238E27FC236}">
                    <a16:creationId xmlns:a16="http://schemas.microsoft.com/office/drawing/2014/main" id="{201DA7EA-D2AE-669D-575F-2D9DCD13542D}"/>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6" name="TextBox 15">
              <a:extLst>
                <a:ext uri="{FF2B5EF4-FFF2-40B4-BE49-F238E27FC236}">
                  <a16:creationId xmlns:a16="http://schemas.microsoft.com/office/drawing/2014/main" id="{E7C9F5E4-CC24-C3AB-29A4-C281BBF71B0A}"/>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4</a:t>
              </a:r>
            </a:p>
          </p:txBody>
        </p:sp>
      </p:grpSp>
      <p:sp>
        <p:nvSpPr>
          <p:cNvPr id="8" name="TextBox 7">
            <a:extLst>
              <a:ext uri="{FF2B5EF4-FFF2-40B4-BE49-F238E27FC236}">
                <a16:creationId xmlns:a16="http://schemas.microsoft.com/office/drawing/2014/main" id="{10463FC2-127F-514D-D4A8-8E944D1FF1F1}"/>
              </a:ext>
            </a:extLst>
          </p:cNvPr>
          <p:cNvSpPr txBox="1"/>
          <p:nvPr/>
        </p:nvSpPr>
        <p:spPr>
          <a:xfrm>
            <a:off x="1586405" y="6234522"/>
            <a:ext cx="5458691" cy="461665"/>
          </a:xfrm>
          <a:prstGeom prst="rect">
            <a:avLst/>
          </a:prstGeom>
          <a:noFill/>
        </p:spPr>
        <p:txBody>
          <a:bodyPr wrap="square" rtlCol="0">
            <a:spAutoFit/>
          </a:bodyPr>
          <a:lstStyle/>
          <a:p>
            <a:r>
              <a:rPr lang="en-US" sz="2400" b="1" dirty="0"/>
              <a:t>Survey of Applicants of Water Crossings</a:t>
            </a:r>
          </a:p>
        </p:txBody>
      </p:sp>
      <p:pic>
        <p:nvPicPr>
          <p:cNvPr id="10" name="Content Placeholder 9" descr="A form with text and numbers&#10;&#10;Description automatically generated with medium confidence">
            <a:extLst>
              <a:ext uri="{FF2B5EF4-FFF2-40B4-BE49-F238E27FC236}">
                <a16:creationId xmlns:a16="http://schemas.microsoft.com/office/drawing/2014/main" id="{A1DF5755-E136-C350-DFAA-7A8A03C9B90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6791" y="1344032"/>
            <a:ext cx="3615265" cy="4870306"/>
          </a:xfrm>
        </p:spPr>
      </p:pic>
      <p:sp>
        <p:nvSpPr>
          <p:cNvPr id="11" name="TextBox 10">
            <a:extLst>
              <a:ext uri="{FF2B5EF4-FFF2-40B4-BE49-F238E27FC236}">
                <a16:creationId xmlns:a16="http://schemas.microsoft.com/office/drawing/2014/main" id="{B50E2BCF-7A94-0DA0-35E8-3DD877AE8BBA}"/>
              </a:ext>
            </a:extLst>
          </p:cNvPr>
          <p:cNvSpPr txBox="1"/>
          <p:nvPr/>
        </p:nvSpPr>
        <p:spPr>
          <a:xfrm>
            <a:off x="4315750" y="1321712"/>
            <a:ext cx="4165600" cy="4801314"/>
          </a:xfrm>
          <a:prstGeom prst="rect">
            <a:avLst/>
          </a:prstGeom>
          <a:noFill/>
        </p:spPr>
        <p:txBody>
          <a:bodyPr wrap="square" rtlCol="0">
            <a:spAutoFit/>
          </a:bodyPr>
          <a:lstStyle/>
          <a:p>
            <a:r>
              <a:rPr lang="en-US" b="1" dirty="0"/>
              <a:t>Information desired included:</a:t>
            </a:r>
          </a:p>
          <a:p>
            <a:pPr marL="285750" indent="-285750">
              <a:buFont typeface="Arial" panose="020B0604020202020204" pitchFamily="34" charset="0"/>
              <a:buChar char="•"/>
            </a:pPr>
            <a:r>
              <a:rPr lang="en-US" b="1" dirty="0"/>
              <a:t>Type of crossing</a:t>
            </a:r>
          </a:p>
          <a:p>
            <a:pPr marL="285750" indent="-285750">
              <a:buFont typeface="Arial" panose="020B0604020202020204" pitchFamily="34" charset="0"/>
              <a:buChar char="•"/>
            </a:pPr>
            <a:r>
              <a:rPr lang="en-US" b="1" dirty="0"/>
              <a:t>Access (only?)</a:t>
            </a:r>
          </a:p>
          <a:p>
            <a:pPr marL="285750" indent="-285750">
              <a:buFont typeface="Arial" panose="020B0604020202020204" pitchFamily="34" charset="0"/>
              <a:buChar char="•"/>
            </a:pPr>
            <a:r>
              <a:rPr lang="en-US" b="1" dirty="0"/>
              <a:t>Daily use?</a:t>
            </a:r>
          </a:p>
          <a:p>
            <a:pPr marL="285750" indent="-285750">
              <a:buFont typeface="Arial" panose="020B0604020202020204" pitchFamily="34" charset="0"/>
              <a:buChar char="•"/>
            </a:pPr>
            <a:r>
              <a:rPr lang="en-US" b="1" dirty="0"/>
              <a:t>Number households using crossing.</a:t>
            </a:r>
          </a:p>
          <a:p>
            <a:pPr marL="285750" indent="-285750">
              <a:buFont typeface="Arial" panose="020B0604020202020204" pitchFamily="34" charset="0"/>
              <a:buChar char="•"/>
            </a:pPr>
            <a:r>
              <a:rPr lang="en-US" b="1" dirty="0"/>
              <a:t>Number school age children</a:t>
            </a:r>
          </a:p>
          <a:p>
            <a:pPr marL="285750" indent="-285750">
              <a:buFont typeface="Arial" panose="020B0604020202020204" pitchFamily="34" charset="0"/>
              <a:buChar char="•"/>
            </a:pPr>
            <a:r>
              <a:rPr lang="en-US" b="1" dirty="0"/>
              <a:t>Does school bus cross?</a:t>
            </a:r>
          </a:p>
          <a:p>
            <a:pPr marL="285750" indent="-285750">
              <a:buFont typeface="Arial" panose="020B0604020202020204" pitchFamily="34" charset="0"/>
              <a:buChar char="•"/>
            </a:pPr>
            <a:r>
              <a:rPr lang="en-US" b="1" dirty="0"/>
              <a:t>Number residents &gt; 65 years of age.</a:t>
            </a:r>
          </a:p>
          <a:p>
            <a:pPr marL="285750" indent="-285750">
              <a:buFont typeface="Arial" panose="020B0604020202020204" pitchFamily="34" charset="0"/>
              <a:buChar char="•"/>
            </a:pPr>
            <a:r>
              <a:rPr lang="en-US" b="1" dirty="0"/>
              <a:t>Individuals with special medical needs.</a:t>
            </a:r>
          </a:p>
          <a:p>
            <a:pPr marL="285750" indent="-285750">
              <a:buFont typeface="Arial" panose="020B0604020202020204" pitchFamily="34" charset="0"/>
              <a:buChar char="•"/>
            </a:pPr>
            <a:r>
              <a:rPr lang="en-US" b="1" dirty="0"/>
              <a:t>Can emergency vehicle reach home?</a:t>
            </a:r>
          </a:p>
          <a:p>
            <a:pPr marL="285750" indent="-285750">
              <a:buFont typeface="Arial" panose="020B0604020202020204" pitchFamily="34" charset="0"/>
              <a:buChar char="•"/>
            </a:pPr>
            <a:r>
              <a:rPr lang="en-US" b="1" dirty="0"/>
              <a:t>Fire hydrant across crossing?</a:t>
            </a:r>
          </a:p>
          <a:p>
            <a:pPr marL="285750" indent="-285750">
              <a:buFont typeface="Arial" panose="020B0604020202020204" pitchFamily="34" charset="0"/>
              <a:buChar char="•"/>
            </a:pPr>
            <a:r>
              <a:rPr lang="en-US" b="1" dirty="0"/>
              <a:t>Business past crossing?</a:t>
            </a:r>
          </a:p>
          <a:p>
            <a:pPr marL="285750" indent="-285750">
              <a:buFont typeface="Arial" panose="020B0604020202020204" pitchFamily="34" charset="0"/>
              <a:buChar char="•"/>
            </a:pPr>
            <a:r>
              <a:rPr lang="en-US" b="1" dirty="0"/>
              <a:t>Frequency of flooding?</a:t>
            </a:r>
          </a:p>
          <a:p>
            <a:pPr marL="285750" indent="-285750">
              <a:buFont typeface="Arial" panose="020B0604020202020204" pitchFamily="34" charset="0"/>
              <a:buChar char="•"/>
            </a:pPr>
            <a:r>
              <a:rPr lang="en-US" b="1" dirty="0"/>
              <a:t>Does it have need of repair or replacement?</a:t>
            </a:r>
          </a:p>
          <a:p>
            <a:pPr marL="285750" indent="-285750">
              <a:buFont typeface="Arial" panose="020B0604020202020204" pitchFamily="34" charset="0"/>
              <a:buChar char="•"/>
            </a:pPr>
            <a:r>
              <a:rPr lang="en-US" b="1" dirty="0"/>
              <a:t>Do you own location or ROW?</a:t>
            </a:r>
          </a:p>
          <a:p>
            <a:pPr marL="285750" indent="-285750">
              <a:buFont typeface="Arial" panose="020B0604020202020204" pitchFamily="34" charset="0"/>
              <a:buChar char="•"/>
            </a:pPr>
            <a:endParaRPr lang="en-US" b="1" dirty="0"/>
          </a:p>
        </p:txBody>
      </p:sp>
      <p:grpSp>
        <p:nvGrpSpPr>
          <p:cNvPr id="9" name="Group 8">
            <a:extLst>
              <a:ext uri="{FF2B5EF4-FFF2-40B4-BE49-F238E27FC236}">
                <a16:creationId xmlns:a16="http://schemas.microsoft.com/office/drawing/2014/main" id="{C1E40468-B2D8-CC5B-D1B6-5F70C77C88A9}"/>
              </a:ext>
            </a:extLst>
          </p:cNvPr>
          <p:cNvGrpSpPr/>
          <p:nvPr/>
        </p:nvGrpSpPr>
        <p:grpSpPr>
          <a:xfrm>
            <a:off x="3542323" y="347730"/>
            <a:ext cx="538536" cy="689994"/>
            <a:chOff x="945387" y="5316120"/>
            <a:chExt cx="724244" cy="927936"/>
          </a:xfrm>
          <a:solidFill>
            <a:srgbClr val="002060"/>
          </a:solidFill>
          <a:effectLst/>
        </p:grpSpPr>
        <p:sp>
          <p:nvSpPr>
            <p:cNvPr id="19" name="Freeform 267">
              <a:extLst>
                <a:ext uri="{FF2B5EF4-FFF2-40B4-BE49-F238E27FC236}">
                  <a16:creationId xmlns:a16="http://schemas.microsoft.com/office/drawing/2014/main" id="{3A6E29A9-133A-EEC6-32A5-75CBB991A06A}"/>
                </a:ext>
              </a:extLst>
            </p:cNvPr>
            <p:cNvSpPr>
              <a:spLocks/>
            </p:cNvSpPr>
            <p:nvPr/>
          </p:nvSpPr>
          <p:spPr bwMode="auto">
            <a:xfrm>
              <a:off x="945387" y="5390981"/>
              <a:ext cx="724244" cy="853075"/>
            </a:xfrm>
            <a:custGeom>
              <a:avLst/>
              <a:gdLst>
                <a:gd name="connsiteX0" fmla="*/ 130573 w 724244"/>
                <a:gd name="connsiteY0" fmla="*/ 677238 h 853075"/>
                <a:gd name="connsiteX1" fmla="*/ 600635 w 724244"/>
                <a:gd name="connsiteY1" fmla="*/ 677238 h 853075"/>
                <a:gd name="connsiteX2" fmla="*/ 604117 w 724244"/>
                <a:gd name="connsiteY2" fmla="*/ 680720 h 853075"/>
                <a:gd name="connsiteX3" fmla="*/ 604117 w 724244"/>
                <a:gd name="connsiteY3" fmla="*/ 694647 h 853075"/>
                <a:gd name="connsiteX4" fmla="*/ 600635 w 724244"/>
                <a:gd name="connsiteY4" fmla="*/ 698129 h 853075"/>
                <a:gd name="connsiteX5" fmla="*/ 130573 w 724244"/>
                <a:gd name="connsiteY5" fmla="*/ 698129 h 853075"/>
                <a:gd name="connsiteX6" fmla="*/ 127091 w 724244"/>
                <a:gd name="connsiteY6" fmla="*/ 694647 h 853075"/>
                <a:gd name="connsiteX7" fmla="*/ 127091 w 724244"/>
                <a:gd name="connsiteY7" fmla="*/ 680720 h 853075"/>
                <a:gd name="connsiteX8" fmla="*/ 130573 w 724244"/>
                <a:gd name="connsiteY8" fmla="*/ 677238 h 853075"/>
                <a:gd name="connsiteX9" fmla="*/ 130573 w 724244"/>
                <a:gd name="connsiteY9" fmla="*/ 551889 h 853075"/>
                <a:gd name="connsiteX10" fmla="*/ 600635 w 724244"/>
                <a:gd name="connsiteY10" fmla="*/ 551889 h 853075"/>
                <a:gd name="connsiteX11" fmla="*/ 604117 w 724244"/>
                <a:gd name="connsiteY11" fmla="*/ 555371 h 853075"/>
                <a:gd name="connsiteX12" fmla="*/ 604117 w 724244"/>
                <a:gd name="connsiteY12" fmla="*/ 569298 h 853075"/>
                <a:gd name="connsiteX13" fmla="*/ 600635 w 724244"/>
                <a:gd name="connsiteY13" fmla="*/ 572780 h 853075"/>
                <a:gd name="connsiteX14" fmla="*/ 130573 w 724244"/>
                <a:gd name="connsiteY14" fmla="*/ 572780 h 853075"/>
                <a:gd name="connsiteX15" fmla="*/ 127091 w 724244"/>
                <a:gd name="connsiteY15" fmla="*/ 569298 h 853075"/>
                <a:gd name="connsiteX16" fmla="*/ 127091 w 724244"/>
                <a:gd name="connsiteY16" fmla="*/ 555371 h 853075"/>
                <a:gd name="connsiteX17" fmla="*/ 130573 w 724244"/>
                <a:gd name="connsiteY17" fmla="*/ 551889 h 853075"/>
                <a:gd name="connsiteX18" fmla="*/ 130283 w 724244"/>
                <a:gd name="connsiteY18" fmla="*/ 428279 h 853075"/>
                <a:gd name="connsiteX19" fmla="*/ 600925 w 724244"/>
                <a:gd name="connsiteY19" fmla="*/ 428279 h 853075"/>
                <a:gd name="connsiteX20" fmla="*/ 604117 w 724244"/>
                <a:gd name="connsiteY20" fmla="*/ 431471 h 853075"/>
                <a:gd name="connsiteX21" fmla="*/ 604117 w 724244"/>
                <a:gd name="connsiteY21" fmla="*/ 444238 h 853075"/>
                <a:gd name="connsiteX22" fmla="*/ 600925 w 724244"/>
                <a:gd name="connsiteY22" fmla="*/ 447430 h 853075"/>
                <a:gd name="connsiteX23" fmla="*/ 130283 w 724244"/>
                <a:gd name="connsiteY23" fmla="*/ 447430 h 853075"/>
                <a:gd name="connsiteX24" fmla="*/ 127091 w 724244"/>
                <a:gd name="connsiteY24" fmla="*/ 444238 h 853075"/>
                <a:gd name="connsiteX25" fmla="*/ 127091 w 724244"/>
                <a:gd name="connsiteY25" fmla="*/ 431471 h 853075"/>
                <a:gd name="connsiteX26" fmla="*/ 130283 w 724244"/>
                <a:gd name="connsiteY26" fmla="*/ 428279 h 853075"/>
                <a:gd name="connsiteX27" fmla="*/ 130573 w 724244"/>
                <a:gd name="connsiteY27" fmla="*/ 302929 h 853075"/>
                <a:gd name="connsiteX28" fmla="*/ 600635 w 724244"/>
                <a:gd name="connsiteY28" fmla="*/ 302929 h 853075"/>
                <a:gd name="connsiteX29" fmla="*/ 604117 w 724244"/>
                <a:gd name="connsiteY29" fmla="*/ 306411 h 853075"/>
                <a:gd name="connsiteX30" fmla="*/ 604117 w 724244"/>
                <a:gd name="connsiteY30" fmla="*/ 320338 h 853075"/>
                <a:gd name="connsiteX31" fmla="*/ 600635 w 724244"/>
                <a:gd name="connsiteY31" fmla="*/ 323820 h 853075"/>
                <a:gd name="connsiteX32" fmla="*/ 130573 w 724244"/>
                <a:gd name="connsiteY32" fmla="*/ 323820 h 853075"/>
                <a:gd name="connsiteX33" fmla="*/ 127091 w 724244"/>
                <a:gd name="connsiteY33" fmla="*/ 320338 h 853075"/>
                <a:gd name="connsiteX34" fmla="*/ 127091 w 724244"/>
                <a:gd name="connsiteY34" fmla="*/ 306411 h 853075"/>
                <a:gd name="connsiteX35" fmla="*/ 130573 w 724244"/>
                <a:gd name="connsiteY35" fmla="*/ 302929 h 853075"/>
                <a:gd name="connsiteX36" fmla="*/ 130573 w 724244"/>
                <a:gd name="connsiteY36" fmla="*/ 177579 h 853075"/>
                <a:gd name="connsiteX37" fmla="*/ 600635 w 724244"/>
                <a:gd name="connsiteY37" fmla="*/ 177579 h 853075"/>
                <a:gd name="connsiteX38" fmla="*/ 604117 w 724244"/>
                <a:gd name="connsiteY38" fmla="*/ 181061 h 853075"/>
                <a:gd name="connsiteX39" fmla="*/ 604117 w 724244"/>
                <a:gd name="connsiteY39" fmla="*/ 194988 h 853075"/>
                <a:gd name="connsiteX40" fmla="*/ 600635 w 724244"/>
                <a:gd name="connsiteY40" fmla="*/ 198470 h 853075"/>
                <a:gd name="connsiteX41" fmla="*/ 130573 w 724244"/>
                <a:gd name="connsiteY41" fmla="*/ 198470 h 853075"/>
                <a:gd name="connsiteX42" fmla="*/ 127091 w 724244"/>
                <a:gd name="connsiteY42" fmla="*/ 194988 h 853075"/>
                <a:gd name="connsiteX43" fmla="*/ 127091 w 724244"/>
                <a:gd name="connsiteY43" fmla="*/ 181061 h 853075"/>
                <a:gd name="connsiteX44" fmla="*/ 130573 w 724244"/>
                <a:gd name="connsiteY44" fmla="*/ 177579 h 853075"/>
                <a:gd name="connsiteX45" fmla="*/ 48748 w 724244"/>
                <a:gd name="connsiteY45" fmla="*/ 45266 h 853075"/>
                <a:gd name="connsiteX46" fmla="*/ 48748 w 724244"/>
                <a:gd name="connsiteY46" fmla="*/ 783437 h 853075"/>
                <a:gd name="connsiteX47" fmla="*/ 675497 w 724244"/>
                <a:gd name="connsiteY47" fmla="*/ 783437 h 853075"/>
                <a:gd name="connsiteX48" fmla="*/ 675497 w 724244"/>
                <a:gd name="connsiteY48" fmla="*/ 45266 h 853075"/>
                <a:gd name="connsiteX49" fmla="*/ 55245 w 724244"/>
                <a:gd name="connsiteY49" fmla="*/ 0 h 853075"/>
                <a:gd name="connsiteX50" fmla="*/ 668999 w 724244"/>
                <a:gd name="connsiteY50" fmla="*/ 0 h 853075"/>
                <a:gd name="connsiteX51" fmla="*/ 724244 w 724244"/>
                <a:gd name="connsiteY51" fmla="*/ 55245 h 853075"/>
                <a:gd name="connsiteX52" fmla="*/ 724244 w 724244"/>
                <a:gd name="connsiteY52" fmla="*/ 797830 h 853075"/>
                <a:gd name="connsiteX53" fmla="*/ 668999 w 724244"/>
                <a:gd name="connsiteY53" fmla="*/ 853075 h 853075"/>
                <a:gd name="connsiteX54" fmla="*/ 55245 w 724244"/>
                <a:gd name="connsiteY54" fmla="*/ 853075 h 853075"/>
                <a:gd name="connsiteX55" fmla="*/ 0 w 724244"/>
                <a:gd name="connsiteY55" fmla="*/ 797830 h 853075"/>
                <a:gd name="connsiteX56" fmla="*/ 0 w 724244"/>
                <a:gd name="connsiteY56" fmla="*/ 55245 h 853075"/>
                <a:gd name="connsiteX57" fmla="*/ 55245 w 724244"/>
                <a:gd name="connsiteY57" fmla="*/ 0 h 8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4244" h="853075">
                  <a:moveTo>
                    <a:pt x="130573" y="677238"/>
                  </a:moveTo>
                  <a:lnTo>
                    <a:pt x="600635" y="677238"/>
                  </a:lnTo>
                  <a:cubicBezTo>
                    <a:pt x="602558" y="677238"/>
                    <a:pt x="604117" y="678797"/>
                    <a:pt x="604117" y="680720"/>
                  </a:cubicBezTo>
                  <a:lnTo>
                    <a:pt x="604117" y="694647"/>
                  </a:lnTo>
                  <a:cubicBezTo>
                    <a:pt x="604117" y="696570"/>
                    <a:pt x="602558" y="698129"/>
                    <a:pt x="600635" y="698129"/>
                  </a:cubicBezTo>
                  <a:lnTo>
                    <a:pt x="130573" y="698129"/>
                  </a:lnTo>
                  <a:cubicBezTo>
                    <a:pt x="128650" y="698129"/>
                    <a:pt x="127091" y="696570"/>
                    <a:pt x="127091" y="694647"/>
                  </a:cubicBezTo>
                  <a:lnTo>
                    <a:pt x="127091" y="680720"/>
                  </a:lnTo>
                  <a:cubicBezTo>
                    <a:pt x="127091" y="678797"/>
                    <a:pt x="128650" y="677238"/>
                    <a:pt x="130573" y="677238"/>
                  </a:cubicBezTo>
                  <a:close/>
                  <a:moveTo>
                    <a:pt x="130573" y="551889"/>
                  </a:moveTo>
                  <a:lnTo>
                    <a:pt x="600635" y="551889"/>
                  </a:lnTo>
                  <a:cubicBezTo>
                    <a:pt x="602558" y="551889"/>
                    <a:pt x="604117" y="553448"/>
                    <a:pt x="604117" y="555371"/>
                  </a:cubicBezTo>
                  <a:lnTo>
                    <a:pt x="604117" y="569298"/>
                  </a:lnTo>
                  <a:cubicBezTo>
                    <a:pt x="604117" y="571221"/>
                    <a:pt x="602558" y="572780"/>
                    <a:pt x="600635" y="572780"/>
                  </a:cubicBezTo>
                  <a:lnTo>
                    <a:pt x="130573" y="572780"/>
                  </a:lnTo>
                  <a:cubicBezTo>
                    <a:pt x="128650" y="572780"/>
                    <a:pt x="127091" y="571221"/>
                    <a:pt x="127091" y="569298"/>
                  </a:cubicBezTo>
                  <a:lnTo>
                    <a:pt x="127091" y="555371"/>
                  </a:lnTo>
                  <a:cubicBezTo>
                    <a:pt x="127091" y="553448"/>
                    <a:pt x="128650" y="551889"/>
                    <a:pt x="130573" y="551889"/>
                  </a:cubicBezTo>
                  <a:close/>
                  <a:moveTo>
                    <a:pt x="130283" y="428279"/>
                  </a:moveTo>
                  <a:lnTo>
                    <a:pt x="600925" y="428279"/>
                  </a:lnTo>
                  <a:cubicBezTo>
                    <a:pt x="602688" y="428279"/>
                    <a:pt x="604117" y="429708"/>
                    <a:pt x="604117" y="431471"/>
                  </a:cubicBezTo>
                  <a:lnTo>
                    <a:pt x="604117" y="444238"/>
                  </a:lnTo>
                  <a:cubicBezTo>
                    <a:pt x="604117" y="446001"/>
                    <a:pt x="602688" y="447430"/>
                    <a:pt x="600925" y="447430"/>
                  </a:cubicBezTo>
                  <a:lnTo>
                    <a:pt x="130283" y="447430"/>
                  </a:lnTo>
                  <a:cubicBezTo>
                    <a:pt x="128520" y="447430"/>
                    <a:pt x="127091" y="446001"/>
                    <a:pt x="127091" y="444238"/>
                  </a:cubicBezTo>
                  <a:lnTo>
                    <a:pt x="127091" y="431471"/>
                  </a:lnTo>
                  <a:cubicBezTo>
                    <a:pt x="127091" y="429708"/>
                    <a:pt x="128520" y="428279"/>
                    <a:pt x="130283" y="428279"/>
                  </a:cubicBezTo>
                  <a:close/>
                  <a:moveTo>
                    <a:pt x="130573" y="302929"/>
                  </a:moveTo>
                  <a:lnTo>
                    <a:pt x="600635" y="302929"/>
                  </a:lnTo>
                  <a:cubicBezTo>
                    <a:pt x="602558" y="302929"/>
                    <a:pt x="604117" y="304488"/>
                    <a:pt x="604117" y="306411"/>
                  </a:cubicBezTo>
                  <a:lnTo>
                    <a:pt x="604117" y="320338"/>
                  </a:lnTo>
                  <a:cubicBezTo>
                    <a:pt x="604117" y="322261"/>
                    <a:pt x="602558" y="323820"/>
                    <a:pt x="600635" y="323820"/>
                  </a:cubicBezTo>
                  <a:lnTo>
                    <a:pt x="130573" y="323820"/>
                  </a:lnTo>
                  <a:cubicBezTo>
                    <a:pt x="128650" y="323820"/>
                    <a:pt x="127091" y="322261"/>
                    <a:pt x="127091" y="320338"/>
                  </a:cubicBezTo>
                  <a:lnTo>
                    <a:pt x="127091" y="306411"/>
                  </a:lnTo>
                  <a:cubicBezTo>
                    <a:pt x="127091" y="304488"/>
                    <a:pt x="128650" y="302929"/>
                    <a:pt x="130573" y="302929"/>
                  </a:cubicBezTo>
                  <a:close/>
                  <a:moveTo>
                    <a:pt x="130573" y="177579"/>
                  </a:moveTo>
                  <a:lnTo>
                    <a:pt x="600635" y="177579"/>
                  </a:lnTo>
                  <a:cubicBezTo>
                    <a:pt x="602558" y="177579"/>
                    <a:pt x="604117" y="179138"/>
                    <a:pt x="604117" y="181061"/>
                  </a:cubicBezTo>
                  <a:lnTo>
                    <a:pt x="604117" y="194988"/>
                  </a:lnTo>
                  <a:cubicBezTo>
                    <a:pt x="604117" y="196911"/>
                    <a:pt x="602558" y="198470"/>
                    <a:pt x="600635" y="198470"/>
                  </a:cubicBezTo>
                  <a:lnTo>
                    <a:pt x="130573" y="198470"/>
                  </a:lnTo>
                  <a:cubicBezTo>
                    <a:pt x="128650" y="198470"/>
                    <a:pt x="127091" y="196911"/>
                    <a:pt x="127091" y="194988"/>
                  </a:cubicBezTo>
                  <a:lnTo>
                    <a:pt x="127091" y="181061"/>
                  </a:lnTo>
                  <a:cubicBezTo>
                    <a:pt x="127091" y="179138"/>
                    <a:pt x="128650" y="177579"/>
                    <a:pt x="130573" y="177579"/>
                  </a:cubicBezTo>
                  <a:close/>
                  <a:moveTo>
                    <a:pt x="48748" y="45266"/>
                  </a:moveTo>
                  <a:lnTo>
                    <a:pt x="48748" y="783437"/>
                  </a:lnTo>
                  <a:lnTo>
                    <a:pt x="675497" y="783437"/>
                  </a:lnTo>
                  <a:lnTo>
                    <a:pt x="675497" y="45266"/>
                  </a:lnTo>
                  <a:close/>
                  <a:moveTo>
                    <a:pt x="55245" y="0"/>
                  </a:moveTo>
                  <a:lnTo>
                    <a:pt x="668999" y="0"/>
                  </a:lnTo>
                  <a:cubicBezTo>
                    <a:pt x="699510" y="0"/>
                    <a:pt x="724244" y="24734"/>
                    <a:pt x="724244" y="55245"/>
                  </a:cubicBezTo>
                  <a:lnTo>
                    <a:pt x="724244" y="797830"/>
                  </a:lnTo>
                  <a:cubicBezTo>
                    <a:pt x="724244" y="828341"/>
                    <a:pt x="699510" y="853075"/>
                    <a:pt x="668999" y="853075"/>
                  </a:cubicBezTo>
                  <a:lnTo>
                    <a:pt x="55245" y="853075"/>
                  </a:lnTo>
                  <a:cubicBezTo>
                    <a:pt x="24734" y="853075"/>
                    <a:pt x="0" y="828341"/>
                    <a:pt x="0" y="797830"/>
                  </a:cubicBezTo>
                  <a:lnTo>
                    <a:pt x="0" y="55245"/>
                  </a:lnTo>
                  <a:cubicBezTo>
                    <a:pt x="0" y="24734"/>
                    <a:pt x="24734" y="0"/>
                    <a:pt x="5524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pPr>
                <a:defRPr/>
              </a:pPr>
              <a:endParaRPr lang="en-US" kern="0" dirty="0">
                <a:solidFill>
                  <a:prstClr val="black"/>
                </a:solidFill>
              </a:endParaRPr>
            </a:p>
          </p:txBody>
        </p:sp>
        <p:sp>
          <p:nvSpPr>
            <p:cNvPr id="20" name="Freeform 142">
              <a:extLst>
                <a:ext uri="{FF2B5EF4-FFF2-40B4-BE49-F238E27FC236}">
                  <a16:creationId xmlns:a16="http://schemas.microsoft.com/office/drawing/2014/main" id="{37F3E6BA-A004-FABD-4B78-A39B7A8813F6}"/>
                </a:ext>
              </a:extLst>
            </p:cNvPr>
            <p:cNvSpPr>
              <a:spLocks/>
            </p:cNvSpPr>
            <p:nvPr/>
          </p:nvSpPr>
          <p:spPr bwMode="auto">
            <a:xfrm>
              <a:off x="1138635" y="5316120"/>
              <a:ext cx="337749" cy="158428"/>
            </a:xfrm>
            <a:custGeom>
              <a:avLst/>
              <a:gdLst>
                <a:gd name="T0" fmla="*/ 44 w 194"/>
                <a:gd name="T1" fmla="*/ 0 h 91"/>
                <a:gd name="T2" fmla="*/ 149 w 194"/>
                <a:gd name="T3" fmla="*/ 0 h 91"/>
                <a:gd name="T4" fmla="*/ 149 w 194"/>
                <a:gd name="T5" fmla="*/ 17 h 91"/>
                <a:gd name="T6" fmla="*/ 194 w 194"/>
                <a:gd name="T7" fmla="*/ 17 h 91"/>
                <a:gd name="T8" fmla="*/ 194 w 194"/>
                <a:gd name="T9" fmla="*/ 91 h 91"/>
                <a:gd name="T10" fmla="*/ 0 w 194"/>
                <a:gd name="T11" fmla="*/ 91 h 91"/>
                <a:gd name="T12" fmla="*/ 0 w 194"/>
                <a:gd name="T13" fmla="*/ 17 h 91"/>
                <a:gd name="T14" fmla="*/ 44 w 194"/>
                <a:gd name="T15" fmla="*/ 17 h 91"/>
                <a:gd name="T16" fmla="*/ 44 w 19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91">
                  <a:moveTo>
                    <a:pt x="44" y="0"/>
                  </a:moveTo>
                  <a:lnTo>
                    <a:pt x="149" y="0"/>
                  </a:lnTo>
                  <a:lnTo>
                    <a:pt x="149" y="17"/>
                  </a:lnTo>
                  <a:lnTo>
                    <a:pt x="194" y="17"/>
                  </a:lnTo>
                  <a:lnTo>
                    <a:pt x="194" y="91"/>
                  </a:lnTo>
                  <a:lnTo>
                    <a:pt x="0" y="91"/>
                  </a:lnTo>
                  <a:lnTo>
                    <a:pt x="0" y="17"/>
                  </a:lnTo>
                  <a:lnTo>
                    <a:pt x="44" y="17"/>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grpSp>
    </p:spTree>
    <p:extLst>
      <p:ext uri="{BB962C8B-B14F-4D97-AF65-F5344CB8AC3E}">
        <p14:creationId xmlns:p14="http://schemas.microsoft.com/office/powerpoint/2010/main" val="358933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background with lines&#10;&#10;Description automatically generated with medium confidence">
            <a:extLst>
              <a:ext uri="{FF2B5EF4-FFF2-40B4-BE49-F238E27FC236}">
                <a16:creationId xmlns:a16="http://schemas.microsoft.com/office/drawing/2014/main" id="{575BB0F6-E888-E176-0095-0D2905D19B41}"/>
              </a:ext>
            </a:extLst>
          </p:cNvPr>
          <p:cNvPicPr>
            <a:picLocks noGrp="1" noRot="1" noChangeAspect="1" noMove="1" noResize="1" noEditPoints="1" noAdjustHandles="1" noChangeArrowheads="1" noChangeShapeType="1" noCro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72386"/>
          </a:xfr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The Flood</a:t>
            </a:r>
          </a:p>
        </p:txBody>
      </p:sp>
      <p:pic>
        <p:nvPicPr>
          <p:cNvPr id="8" name="Picture 7" descr="A map of a storm&#10;&#10;Description automatically generated">
            <a:extLst>
              <a:ext uri="{FF2B5EF4-FFF2-40B4-BE49-F238E27FC236}">
                <a16:creationId xmlns:a16="http://schemas.microsoft.com/office/drawing/2014/main" id="{8A0CA1A4-AEDE-9894-8E38-990EE95AE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394" y="1359514"/>
            <a:ext cx="7234395" cy="4153358"/>
          </a:xfrm>
          <a:prstGeom prst="rect">
            <a:avLst/>
          </a:prstGeom>
          <a:ln w="19050">
            <a:solidFill>
              <a:schemeClr val="accent1"/>
            </a:solidFill>
          </a:ln>
        </p:spPr>
      </p:pic>
      <p:sp>
        <p:nvSpPr>
          <p:cNvPr id="10" name="TextBox 9">
            <a:extLst>
              <a:ext uri="{FF2B5EF4-FFF2-40B4-BE49-F238E27FC236}">
                <a16:creationId xmlns:a16="http://schemas.microsoft.com/office/drawing/2014/main" id="{63710A16-64E6-0260-E2C1-E9C514564155}"/>
              </a:ext>
            </a:extLst>
          </p:cNvPr>
          <p:cNvSpPr txBox="1"/>
          <p:nvPr/>
        </p:nvSpPr>
        <p:spPr>
          <a:xfrm>
            <a:off x="759040" y="5672444"/>
            <a:ext cx="7310749" cy="646331"/>
          </a:xfrm>
          <a:prstGeom prst="rect">
            <a:avLst/>
          </a:prstGeom>
          <a:noFill/>
        </p:spPr>
        <p:txBody>
          <a:bodyPr wrap="square">
            <a:spAutoFit/>
          </a:bodyPr>
          <a:lstStyle/>
          <a:p>
            <a:pPr algn="ctr" fontAlgn="base"/>
            <a:r>
              <a:rPr lang="en-US" b="1" i="0" dirty="0">
                <a:solidFill>
                  <a:srgbClr val="000000"/>
                </a:solidFill>
                <a:effectLst/>
                <a:latin typeface="inherit"/>
              </a:rPr>
              <a:t>June 23-24 (8AM - 8AM) Estimated Rainfall Amounts</a:t>
            </a:r>
            <a:endParaRPr lang="en-US" b="0" i="0" dirty="0">
              <a:solidFill>
                <a:srgbClr val="000000"/>
              </a:solidFill>
              <a:effectLst/>
              <a:latin typeface="Arial" panose="020B0604020202020204" pitchFamily="34" charset="0"/>
            </a:endParaRPr>
          </a:p>
          <a:p>
            <a:pPr algn="ctr" fontAlgn="base"/>
            <a:r>
              <a:rPr lang="en-US" b="0" i="1" dirty="0">
                <a:solidFill>
                  <a:srgbClr val="000000"/>
                </a:solidFill>
                <a:effectLst/>
                <a:latin typeface="inherit"/>
              </a:rPr>
              <a:t>Image Source: Advanced Hydrologic Prediction Service</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22144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6FCF04B6-A61C-E789-EBED-514BE4189F90}"/>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a:xfrm>
            <a:off x="628650" y="138546"/>
            <a:ext cx="7886700" cy="1169170"/>
          </a:xfrm>
        </p:spPr>
        <p:txBody>
          <a:bodyPr/>
          <a:lstStyle/>
          <a:p>
            <a:r>
              <a:rPr lang="en-US" b="1" dirty="0"/>
              <a:t>          Survey</a:t>
            </a:r>
          </a:p>
        </p:txBody>
      </p:sp>
      <p:grpSp>
        <p:nvGrpSpPr>
          <p:cNvPr id="3" name="Group 2">
            <a:extLst>
              <a:ext uri="{FF2B5EF4-FFF2-40B4-BE49-F238E27FC236}">
                <a16:creationId xmlns:a16="http://schemas.microsoft.com/office/drawing/2014/main" id="{FCB54C2E-AF35-0506-2EA2-6564C680E695}"/>
              </a:ext>
            </a:extLst>
          </p:cNvPr>
          <p:cNvGrpSpPr/>
          <p:nvPr/>
        </p:nvGrpSpPr>
        <p:grpSpPr>
          <a:xfrm>
            <a:off x="1043349" y="354395"/>
            <a:ext cx="737472" cy="737471"/>
            <a:chOff x="1768286" y="1554292"/>
            <a:chExt cx="983296" cy="983294"/>
          </a:xfrm>
        </p:grpSpPr>
        <p:grpSp>
          <p:nvGrpSpPr>
            <p:cNvPr id="6" name="Group 5">
              <a:extLst>
                <a:ext uri="{FF2B5EF4-FFF2-40B4-BE49-F238E27FC236}">
                  <a16:creationId xmlns:a16="http://schemas.microsoft.com/office/drawing/2014/main" id="{411B3370-E5EE-3ED5-EF04-AC1CE535D733}"/>
                </a:ext>
              </a:extLst>
            </p:cNvPr>
            <p:cNvGrpSpPr/>
            <p:nvPr/>
          </p:nvGrpSpPr>
          <p:grpSpPr>
            <a:xfrm>
              <a:off x="1768286" y="1554292"/>
              <a:ext cx="983296" cy="983294"/>
              <a:chOff x="1768286" y="1554292"/>
              <a:chExt cx="983296" cy="983294"/>
            </a:xfrm>
          </p:grpSpPr>
          <p:sp>
            <p:nvSpPr>
              <p:cNvPr id="17" name="Oval 16">
                <a:extLst>
                  <a:ext uri="{FF2B5EF4-FFF2-40B4-BE49-F238E27FC236}">
                    <a16:creationId xmlns:a16="http://schemas.microsoft.com/office/drawing/2014/main" id="{B42C3922-3DC8-3EC1-90F3-F524042D612D}"/>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a:extLst>
                  <a:ext uri="{FF2B5EF4-FFF2-40B4-BE49-F238E27FC236}">
                    <a16:creationId xmlns:a16="http://schemas.microsoft.com/office/drawing/2014/main" id="{201DA7EA-D2AE-669D-575F-2D9DCD13542D}"/>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6" name="TextBox 15">
              <a:extLst>
                <a:ext uri="{FF2B5EF4-FFF2-40B4-BE49-F238E27FC236}">
                  <a16:creationId xmlns:a16="http://schemas.microsoft.com/office/drawing/2014/main" id="{E7C9F5E4-CC24-C3AB-29A4-C281BBF71B0A}"/>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4</a:t>
              </a:r>
            </a:p>
          </p:txBody>
        </p:sp>
      </p:grpSp>
      <p:sp>
        <p:nvSpPr>
          <p:cNvPr id="5" name="Content Placeholder 4">
            <a:extLst>
              <a:ext uri="{FF2B5EF4-FFF2-40B4-BE49-F238E27FC236}">
                <a16:creationId xmlns:a16="http://schemas.microsoft.com/office/drawing/2014/main" id="{B1990B6F-88A9-8746-5F6B-82DAEB808701}"/>
              </a:ext>
            </a:extLst>
          </p:cNvPr>
          <p:cNvSpPr>
            <a:spLocks noGrp="1"/>
          </p:cNvSpPr>
          <p:nvPr>
            <p:ph sz="half" idx="2"/>
          </p:nvPr>
        </p:nvSpPr>
        <p:spPr>
          <a:xfrm>
            <a:off x="1043349" y="1825625"/>
            <a:ext cx="7472001" cy="4351338"/>
          </a:xfrm>
        </p:spPr>
        <p:txBody>
          <a:bodyPr/>
          <a:lstStyle/>
          <a:p>
            <a:pPr marL="0" indent="0">
              <a:buNone/>
            </a:pPr>
            <a:r>
              <a:rPr lang="en-US" b="1" dirty="0"/>
              <a:t>Out of 346 surveys sent, the following was determined:</a:t>
            </a:r>
          </a:p>
          <a:p>
            <a:r>
              <a:rPr lang="en-US" b="1" dirty="0"/>
              <a:t>Received 33 completed surveys</a:t>
            </a:r>
          </a:p>
          <a:p>
            <a:r>
              <a:rPr lang="en-US" b="1" dirty="0"/>
              <a:t>23 surveys were returned as “non-deliverable”</a:t>
            </a:r>
          </a:p>
          <a:p>
            <a:r>
              <a:rPr lang="en-US" b="1" dirty="0"/>
              <a:t>Information received was very helpful.</a:t>
            </a:r>
          </a:p>
        </p:txBody>
      </p:sp>
      <p:grpSp>
        <p:nvGrpSpPr>
          <p:cNvPr id="4" name="Group 3">
            <a:extLst>
              <a:ext uri="{FF2B5EF4-FFF2-40B4-BE49-F238E27FC236}">
                <a16:creationId xmlns:a16="http://schemas.microsoft.com/office/drawing/2014/main" id="{3AC269AE-445C-7266-7A7E-0BC56BBEA87C}"/>
              </a:ext>
            </a:extLst>
          </p:cNvPr>
          <p:cNvGrpSpPr/>
          <p:nvPr/>
        </p:nvGrpSpPr>
        <p:grpSpPr>
          <a:xfrm>
            <a:off x="3542323" y="347730"/>
            <a:ext cx="538536" cy="689994"/>
            <a:chOff x="945387" y="5316120"/>
            <a:chExt cx="724244" cy="927936"/>
          </a:xfrm>
          <a:solidFill>
            <a:srgbClr val="002060"/>
          </a:solidFill>
          <a:effectLst/>
        </p:grpSpPr>
        <p:sp>
          <p:nvSpPr>
            <p:cNvPr id="7" name="Freeform 267">
              <a:extLst>
                <a:ext uri="{FF2B5EF4-FFF2-40B4-BE49-F238E27FC236}">
                  <a16:creationId xmlns:a16="http://schemas.microsoft.com/office/drawing/2014/main" id="{B649C067-AAAC-C9D0-9750-266BED8D1620}"/>
                </a:ext>
              </a:extLst>
            </p:cNvPr>
            <p:cNvSpPr>
              <a:spLocks/>
            </p:cNvSpPr>
            <p:nvPr/>
          </p:nvSpPr>
          <p:spPr bwMode="auto">
            <a:xfrm>
              <a:off x="945387" y="5390981"/>
              <a:ext cx="724244" cy="853075"/>
            </a:xfrm>
            <a:custGeom>
              <a:avLst/>
              <a:gdLst>
                <a:gd name="connsiteX0" fmla="*/ 130573 w 724244"/>
                <a:gd name="connsiteY0" fmla="*/ 677238 h 853075"/>
                <a:gd name="connsiteX1" fmla="*/ 600635 w 724244"/>
                <a:gd name="connsiteY1" fmla="*/ 677238 h 853075"/>
                <a:gd name="connsiteX2" fmla="*/ 604117 w 724244"/>
                <a:gd name="connsiteY2" fmla="*/ 680720 h 853075"/>
                <a:gd name="connsiteX3" fmla="*/ 604117 w 724244"/>
                <a:gd name="connsiteY3" fmla="*/ 694647 h 853075"/>
                <a:gd name="connsiteX4" fmla="*/ 600635 w 724244"/>
                <a:gd name="connsiteY4" fmla="*/ 698129 h 853075"/>
                <a:gd name="connsiteX5" fmla="*/ 130573 w 724244"/>
                <a:gd name="connsiteY5" fmla="*/ 698129 h 853075"/>
                <a:gd name="connsiteX6" fmla="*/ 127091 w 724244"/>
                <a:gd name="connsiteY6" fmla="*/ 694647 h 853075"/>
                <a:gd name="connsiteX7" fmla="*/ 127091 w 724244"/>
                <a:gd name="connsiteY7" fmla="*/ 680720 h 853075"/>
                <a:gd name="connsiteX8" fmla="*/ 130573 w 724244"/>
                <a:gd name="connsiteY8" fmla="*/ 677238 h 853075"/>
                <a:gd name="connsiteX9" fmla="*/ 130573 w 724244"/>
                <a:gd name="connsiteY9" fmla="*/ 551889 h 853075"/>
                <a:gd name="connsiteX10" fmla="*/ 600635 w 724244"/>
                <a:gd name="connsiteY10" fmla="*/ 551889 h 853075"/>
                <a:gd name="connsiteX11" fmla="*/ 604117 w 724244"/>
                <a:gd name="connsiteY11" fmla="*/ 555371 h 853075"/>
                <a:gd name="connsiteX12" fmla="*/ 604117 w 724244"/>
                <a:gd name="connsiteY12" fmla="*/ 569298 h 853075"/>
                <a:gd name="connsiteX13" fmla="*/ 600635 w 724244"/>
                <a:gd name="connsiteY13" fmla="*/ 572780 h 853075"/>
                <a:gd name="connsiteX14" fmla="*/ 130573 w 724244"/>
                <a:gd name="connsiteY14" fmla="*/ 572780 h 853075"/>
                <a:gd name="connsiteX15" fmla="*/ 127091 w 724244"/>
                <a:gd name="connsiteY15" fmla="*/ 569298 h 853075"/>
                <a:gd name="connsiteX16" fmla="*/ 127091 w 724244"/>
                <a:gd name="connsiteY16" fmla="*/ 555371 h 853075"/>
                <a:gd name="connsiteX17" fmla="*/ 130573 w 724244"/>
                <a:gd name="connsiteY17" fmla="*/ 551889 h 853075"/>
                <a:gd name="connsiteX18" fmla="*/ 130283 w 724244"/>
                <a:gd name="connsiteY18" fmla="*/ 428279 h 853075"/>
                <a:gd name="connsiteX19" fmla="*/ 600925 w 724244"/>
                <a:gd name="connsiteY19" fmla="*/ 428279 h 853075"/>
                <a:gd name="connsiteX20" fmla="*/ 604117 w 724244"/>
                <a:gd name="connsiteY20" fmla="*/ 431471 h 853075"/>
                <a:gd name="connsiteX21" fmla="*/ 604117 w 724244"/>
                <a:gd name="connsiteY21" fmla="*/ 444238 h 853075"/>
                <a:gd name="connsiteX22" fmla="*/ 600925 w 724244"/>
                <a:gd name="connsiteY22" fmla="*/ 447430 h 853075"/>
                <a:gd name="connsiteX23" fmla="*/ 130283 w 724244"/>
                <a:gd name="connsiteY23" fmla="*/ 447430 h 853075"/>
                <a:gd name="connsiteX24" fmla="*/ 127091 w 724244"/>
                <a:gd name="connsiteY24" fmla="*/ 444238 h 853075"/>
                <a:gd name="connsiteX25" fmla="*/ 127091 w 724244"/>
                <a:gd name="connsiteY25" fmla="*/ 431471 h 853075"/>
                <a:gd name="connsiteX26" fmla="*/ 130283 w 724244"/>
                <a:gd name="connsiteY26" fmla="*/ 428279 h 853075"/>
                <a:gd name="connsiteX27" fmla="*/ 130573 w 724244"/>
                <a:gd name="connsiteY27" fmla="*/ 302929 h 853075"/>
                <a:gd name="connsiteX28" fmla="*/ 600635 w 724244"/>
                <a:gd name="connsiteY28" fmla="*/ 302929 h 853075"/>
                <a:gd name="connsiteX29" fmla="*/ 604117 w 724244"/>
                <a:gd name="connsiteY29" fmla="*/ 306411 h 853075"/>
                <a:gd name="connsiteX30" fmla="*/ 604117 w 724244"/>
                <a:gd name="connsiteY30" fmla="*/ 320338 h 853075"/>
                <a:gd name="connsiteX31" fmla="*/ 600635 w 724244"/>
                <a:gd name="connsiteY31" fmla="*/ 323820 h 853075"/>
                <a:gd name="connsiteX32" fmla="*/ 130573 w 724244"/>
                <a:gd name="connsiteY32" fmla="*/ 323820 h 853075"/>
                <a:gd name="connsiteX33" fmla="*/ 127091 w 724244"/>
                <a:gd name="connsiteY33" fmla="*/ 320338 h 853075"/>
                <a:gd name="connsiteX34" fmla="*/ 127091 w 724244"/>
                <a:gd name="connsiteY34" fmla="*/ 306411 h 853075"/>
                <a:gd name="connsiteX35" fmla="*/ 130573 w 724244"/>
                <a:gd name="connsiteY35" fmla="*/ 302929 h 853075"/>
                <a:gd name="connsiteX36" fmla="*/ 130573 w 724244"/>
                <a:gd name="connsiteY36" fmla="*/ 177579 h 853075"/>
                <a:gd name="connsiteX37" fmla="*/ 600635 w 724244"/>
                <a:gd name="connsiteY37" fmla="*/ 177579 h 853075"/>
                <a:gd name="connsiteX38" fmla="*/ 604117 w 724244"/>
                <a:gd name="connsiteY38" fmla="*/ 181061 h 853075"/>
                <a:gd name="connsiteX39" fmla="*/ 604117 w 724244"/>
                <a:gd name="connsiteY39" fmla="*/ 194988 h 853075"/>
                <a:gd name="connsiteX40" fmla="*/ 600635 w 724244"/>
                <a:gd name="connsiteY40" fmla="*/ 198470 h 853075"/>
                <a:gd name="connsiteX41" fmla="*/ 130573 w 724244"/>
                <a:gd name="connsiteY41" fmla="*/ 198470 h 853075"/>
                <a:gd name="connsiteX42" fmla="*/ 127091 w 724244"/>
                <a:gd name="connsiteY42" fmla="*/ 194988 h 853075"/>
                <a:gd name="connsiteX43" fmla="*/ 127091 w 724244"/>
                <a:gd name="connsiteY43" fmla="*/ 181061 h 853075"/>
                <a:gd name="connsiteX44" fmla="*/ 130573 w 724244"/>
                <a:gd name="connsiteY44" fmla="*/ 177579 h 853075"/>
                <a:gd name="connsiteX45" fmla="*/ 48748 w 724244"/>
                <a:gd name="connsiteY45" fmla="*/ 45266 h 853075"/>
                <a:gd name="connsiteX46" fmla="*/ 48748 w 724244"/>
                <a:gd name="connsiteY46" fmla="*/ 783437 h 853075"/>
                <a:gd name="connsiteX47" fmla="*/ 675497 w 724244"/>
                <a:gd name="connsiteY47" fmla="*/ 783437 h 853075"/>
                <a:gd name="connsiteX48" fmla="*/ 675497 w 724244"/>
                <a:gd name="connsiteY48" fmla="*/ 45266 h 853075"/>
                <a:gd name="connsiteX49" fmla="*/ 55245 w 724244"/>
                <a:gd name="connsiteY49" fmla="*/ 0 h 853075"/>
                <a:gd name="connsiteX50" fmla="*/ 668999 w 724244"/>
                <a:gd name="connsiteY50" fmla="*/ 0 h 853075"/>
                <a:gd name="connsiteX51" fmla="*/ 724244 w 724244"/>
                <a:gd name="connsiteY51" fmla="*/ 55245 h 853075"/>
                <a:gd name="connsiteX52" fmla="*/ 724244 w 724244"/>
                <a:gd name="connsiteY52" fmla="*/ 797830 h 853075"/>
                <a:gd name="connsiteX53" fmla="*/ 668999 w 724244"/>
                <a:gd name="connsiteY53" fmla="*/ 853075 h 853075"/>
                <a:gd name="connsiteX54" fmla="*/ 55245 w 724244"/>
                <a:gd name="connsiteY54" fmla="*/ 853075 h 853075"/>
                <a:gd name="connsiteX55" fmla="*/ 0 w 724244"/>
                <a:gd name="connsiteY55" fmla="*/ 797830 h 853075"/>
                <a:gd name="connsiteX56" fmla="*/ 0 w 724244"/>
                <a:gd name="connsiteY56" fmla="*/ 55245 h 853075"/>
                <a:gd name="connsiteX57" fmla="*/ 55245 w 724244"/>
                <a:gd name="connsiteY57" fmla="*/ 0 h 8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4244" h="853075">
                  <a:moveTo>
                    <a:pt x="130573" y="677238"/>
                  </a:moveTo>
                  <a:lnTo>
                    <a:pt x="600635" y="677238"/>
                  </a:lnTo>
                  <a:cubicBezTo>
                    <a:pt x="602558" y="677238"/>
                    <a:pt x="604117" y="678797"/>
                    <a:pt x="604117" y="680720"/>
                  </a:cubicBezTo>
                  <a:lnTo>
                    <a:pt x="604117" y="694647"/>
                  </a:lnTo>
                  <a:cubicBezTo>
                    <a:pt x="604117" y="696570"/>
                    <a:pt x="602558" y="698129"/>
                    <a:pt x="600635" y="698129"/>
                  </a:cubicBezTo>
                  <a:lnTo>
                    <a:pt x="130573" y="698129"/>
                  </a:lnTo>
                  <a:cubicBezTo>
                    <a:pt x="128650" y="698129"/>
                    <a:pt x="127091" y="696570"/>
                    <a:pt x="127091" y="694647"/>
                  </a:cubicBezTo>
                  <a:lnTo>
                    <a:pt x="127091" y="680720"/>
                  </a:lnTo>
                  <a:cubicBezTo>
                    <a:pt x="127091" y="678797"/>
                    <a:pt x="128650" y="677238"/>
                    <a:pt x="130573" y="677238"/>
                  </a:cubicBezTo>
                  <a:close/>
                  <a:moveTo>
                    <a:pt x="130573" y="551889"/>
                  </a:moveTo>
                  <a:lnTo>
                    <a:pt x="600635" y="551889"/>
                  </a:lnTo>
                  <a:cubicBezTo>
                    <a:pt x="602558" y="551889"/>
                    <a:pt x="604117" y="553448"/>
                    <a:pt x="604117" y="555371"/>
                  </a:cubicBezTo>
                  <a:lnTo>
                    <a:pt x="604117" y="569298"/>
                  </a:lnTo>
                  <a:cubicBezTo>
                    <a:pt x="604117" y="571221"/>
                    <a:pt x="602558" y="572780"/>
                    <a:pt x="600635" y="572780"/>
                  </a:cubicBezTo>
                  <a:lnTo>
                    <a:pt x="130573" y="572780"/>
                  </a:lnTo>
                  <a:cubicBezTo>
                    <a:pt x="128650" y="572780"/>
                    <a:pt x="127091" y="571221"/>
                    <a:pt x="127091" y="569298"/>
                  </a:cubicBezTo>
                  <a:lnTo>
                    <a:pt x="127091" y="555371"/>
                  </a:lnTo>
                  <a:cubicBezTo>
                    <a:pt x="127091" y="553448"/>
                    <a:pt x="128650" y="551889"/>
                    <a:pt x="130573" y="551889"/>
                  </a:cubicBezTo>
                  <a:close/>
                  <a:moveTo>
                    <a:pt x="130283" y="428279"/>
                  </a:moveTo>
                  <a:lnTo>
                    <a:pt x="600925" y="428279"/>
                  </a:lnTo>
                  <a:cubicBezTo>
                    <a:pt x="602688" y="428279"/>
                    <a:pt x="604117" y="429708"/>
                    <a:pt x="604117" y="431471"/>
                  </a:cubicBezTo>
                  <a:lnTo>
                    <a:pt x="604117" y="444238"/>
                  </a:lnTo>
                  <a:cubicBezTo>
                    <a:pt x="604117" y="446001"/>
                    <a:pt x="602688" y="447430"/>
                    <a:pt x="600925" y="447430"/>
                  </a:cubicBezTo>
                  <a:lnTo>
                    <a:pt x="130283" y="447430"/>
                  </a:lnTo>
                  <a:cubicBezTo>
                    <a:pt x="128520" y="447430"/>
                    <a:pt x="127091" y="446001"/>
                    <a:pt x="127091" y="444238"/>
                  </a:cubicBezTo>
                  <a:lnTo>
                    <a:pt x="127091" y="431471"/>
                  </a:lnTo>
                  <a:cubicBezTo>
                    <a:pt x="127091" y="429708"/>
                    <a:pt x="128520" y="428279"/>
                    <a:pt x="130283" y="428279"/>
                  </a:cubicBezTo>
                  <a:close/>
                  <a:moveTo>
                    <a:pt x="130573" y="302929"/>
                  </a:moveTo>
                  <a:lnTo>
                    <a:pt x="600635" y="302929"/>
                  </a:lnTo>
                  <a:cubicBezTo>
                    <a:pt x="602558" y="302929"/>
                    <a:pt x="604117" y="304488"/>
                    <a:pt x="604117" y="306411"/>
                  </a:cubicBezTo>
                  <a:lnTo>
                    <a:pt x="604117" y="320338"/>
                  </a:lnTo>
                  <a:cubicBezTo>
                    <a:pt x="604117" y="322261"/>
                    <a:pt x="602558" y="323820"/>
                    <a:pt x="600635" y="323820"/>
                  </a:cubicBezTo>
                  <a:lnTo>
                    <a:pt x="130573" y="323820"/>
                  </a:lnTo>
                  <a:cubicBezTo>
                    <a:pt x="128650" y="323820"/>
                    <a:pt x="127091" y="322261"/>
                    <a:pt x="127091" y="320338"/>
                  </a:cubicBezTo>
                  <a:lnTo>
                    <a:pt x="127091" y="306411"/>
                  </a:lnTo>
                  <a:cubicBezTo>
                    <a:pt x="127091" y="304488"/>
                    <a:pt x="128650" y="302929"/>
                    <a:pt x="130573" y="302929"/>
                  </a:cubicBezTo>
                  <a:close/>
                  <a:moveTo>
                    <a:pt x="130573" y="177579"/>
                  </a:moveTo>
                  <a:lnTo>
                    <a:pt x="600635" y="177579"/>
                  </a:lnTo>
                  <a:cubicBezTo>
                    <a:pt x="602558" y="177579"/>
                    <a:pt x="604117" y="179138"/>
                    <a:pt x="604117" y="181061"/>
                  </a:cubicBezTo>
                  <a:lnTo>
                    <a:pt x="604117" y="194988"/>
                  </a:lnTo>
                  <a:cubicBezTo>
                    <a:pt x="604117" y="196911"/>
                    <a:pt x="602558" y="198470"/>
                    <a:pt x="600635" y="198470"/>
                  </a:cubicBezTo>
                  <a:lnTo>
                    <a:pt x="130573" y="198470"/>
                  </a:lnTo>
                  <a:cubicBezTo>
                    <a:pt x="128650" y="198470"/>
                    <a:pt x="127091" y="196911"/>
                    <a:pt x="127091" y="194988"/>
                  </a:cubicBezTo>
                  <a:lnTo>
                    <a:pt x="127091" y="181061"/>
                  </a:lnTo>
                  <a:cubicBezTo>
                    <a:pt x="127091" y="179138"/>
                    <a:pt x="128650" y="177579"/>
                    <a:pt x="130573" y="177579"/>
                  </a:cubicBezTo>
                  <a:close/>
                  <a:moveTo>
                    <a:pt x="48748" y="45266"/>
                  </a:moveTo>
                  <a:lnTo>
                    <a:pt x="48748" y="783437"/>
                  </a:lnTo>
                  <a:lnTo>
                    <a:pt x="675497" y="783437"/>
                  </a:lnTo>
                  <a:lnTo>
                    <a:pt x="675497" y="45266"/>
                  </a:lnTo>
                  <a:close/>
                  <a:moveTo>
                    <a:pt x="55245" y="0"/>
                  </a:moveTo>
                  <a:lnTo>
                    <a:pt x="668999" y="0"/>
                  </a:lnTo>
                  <a:cubicBezTo>
                    <a:pt x="699510" y="0"/>
                    <a:pt x="724244" y="24734"/>
                    <a:pt x="724244" y="55245"/>
                  </a:cubicBezTo>
                  <a:lnTo>
                    <a:pt x="724244" y="797830"/>
                  </a:lnTo>
                  <a:cubicBezTo>
                    <a:pt x="724244" y="828341"/>
                    <a:pt x="699510" y="853075"/>
                    <a:pt x="668999" y="853075"/>
                  </a:cubicBezTo>
                  <a:lnTo>
                    <a:pt x="55245" y="853075"/>
                  </a:lnTo>
                  <a:cubicBezTo>
                    <a:pt x="24734" y="853075"/>
                    <a:pt x="0" y="828341"/>
                    <a:pt x="0" y="797830"/>
                  </a:cubicBezTo>
                  <a:lnTo>
                    <a:pt x="0" y="55245"/>
                  </a:lnTo>
                  <a:cubicBezTo>
                    <a:pt x="0" y="24734"/>
                    <a:pt x="24734" y="0"/>
                    <a:pt x="5524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noAutofit/>
            </a:bodyPr>
            <a:lstStyle/>
            <a:p>
              <a:pPr>
                <a:defRPr/>
              </a:pPr>
              <a:endParaRPr lang="en-US" kern="0" dirty="0">
                <a:solidFill>
                  <a:prstClr val="black"/>
                </a:solidFill>
              </a:endParaRPr>
            </a:p>
          </p:txBody>
        </p:sp>
        <p:sp>
          <p:nvSpPr>
            <p:cNvPr id="8" name="Freeform 142">
              <a:extLst>
                <a:ext uri="{FF2B5EF4-FFF2-40B4-BE49-F238E27FC236}">
                  <a16:creationId xmlns:a16="http://schemas.microsoft.com/office/drawing/2014/main" id="{A0CEE8ED-2902-437D-7F71-504ACDF5852A}"/>
                </a:ext>
              </a:extLst>
            </p:cNvPr>
            <p:cNvSpPr>
              <a:spLocks/>
            </p:cNvSpPr>
            <p:nvPr/>
          </p:nvSpPr>
          <p:spPr bwMode="auto">
            <a:xfrm>
              <a:off x="1138635" y="5316120"/>
              <a:ext cx="337749" cy="158428"/>
            </a:xfrm>
            <a:custGeom>
              <a:avLst/>
              <a:gdLst>
                <a:gd name="T0" fmla="*/ 44 w 194"/>
                <a:gd name="T1" fmla="*/ 0 h 91"/>
                <a:gd name="T2" fmla="*/ 149 w 194"/>
                <a:gd name="T3" fmla="*/ 0 h 91"/>
                <a:gd name="T4" fmla="*/ 149 w 194"/>
                <a:gd name="T5" fmla="*/ 17 h 91"/>
                <a:gd name="T6" fmla="*/ 194 w 194"/>
                <a:gd name="T7" fmla="*/ 17 h 91"/>
                <a:gd name="T8" fmla="*/ 194 w 194"/>
                <a:gd name="T9" fmla="*/ 91 h 91"/>
                <a:gd name="T10" fmla="*/ 0 w 194"/>
                <a:gd name="T11" fmla="*/ 91 h 91"/>
                <a:gd name="T12" fmla="*/ 0 w 194"/>
                <a:gd name="T13" fmla="*/ 17 h 91"/>
                <a:gd name="T14" fmla="*/ 44 w 194"/>
                <a:gd name="T15" fmla="*/ 17 h 91"/>
                <a:gd name="T16" fmla="*/ 44 w 19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91">
                  <a:moveTo>
                    <a:pt x="44" y="0"/>
                  </a:moveTo>
                  <a:lnTo>
                    <a:pt x="149" y="0"/>
                  </a:lnTo>
                  <a:lnTo>
                    <a:pt x="149" y="17"/>
                  </a:lnTo>
                  <a:lnTo>
                    <a:pt x="194" y="17"/>
                  </a:lnTo>
                  <a:lnTo>
                    <a:pt x="194" y="91"/>
                  </a:lnTo>
                  <a:lnTo>
                    <a:pt x="0" y="91"/>
                  </a:lnTo>
                  <a:lnTo>
                    <a:pt x="0" y="17"/>
                  </a:lnTo>
                  <a:lnTo>
                    <a:pt x="44" y="17"/>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US" kern="0" dirty="0">
                <a:solidFill>
                  <a:prstClr val="black"/>
                </a:solidFill>
              </a:endParaRPr>
            </a:p>
          </p:txBody>
        </p:sp>
      </p:grpSp>
    </p:spTree>
    <p:extLst>
      <p:ext uri="{BB962C8B-B14F-4D97-AF65-F5344CB8AC3E}">
        <p14:creationId xmlns:p14="http://schemas.microsoft.com/office/powerpoint/2010/main" val="51005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83A16B63-96C6-295A-BDF1-99917CE59B7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and Tier 2 Data </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1071952" y="1825625"/>
            <a:ext cx="7443398" cy="4351338"/>
          </a:xfrm>
        </p:spPr>
        <p:txBody>
          <a:bodyPr/>
          <a:lstStyle/>
          <a:p>
            <a:r>
              <a:rPr lang="en-US" dirty="0"/>
              <a:t>Analysis of all data obtained from surveys and “Desktop” review was entered into the Excel database.</a:t>
            </a:r>
          </a:p>
          <a:p>
            <a:r>
              <a:rPr lang="en-US" dirty="0"/>
              <a:t>The evaluation of all data of the 346 locations were placed into an Evaluation Matrix (Rubic) to assist is rating each location as to priorities as noted in the grant.</a:t>
            </a:r>
          </a:p>
          <a:p>
            <a:r>
              <a:rPr lang="en-US" dirty="0"/>
              <a:t>The Rubic was to prioritize locations to allow approximately 50 crossings to be reviewed in the field.</a:t>
            </a:r>
          </a:p>
        </p:txBody>
      </p:sp>
      <p:grpSp>
        <p:nvGrpSpPr>
          <p:cNvPr id="6" name="Group 5">
            <a:extLst>
              <a:ext uri="{FF2B5EF4-FFF2-40B4-BE49-F238E27FC236}">
                <a16:creationId xmlns:a16="http://schemas.microsoft.com/office/drawing/2014/main" id="{4F293B00-9D59-3E1B-BE14-4D2575F4783D}"/>
              </a:ext>
            </a:extLst>
          </p:cNvPr>
          <p:cNvGrpSpPr/>
          <p:nvPr/>
        </p:nvGrpSpPr>
        <p:grpSpPr>
          <a:xfrm>
            <a:off x="997386" y="681037"/>
            <a:ext cx="737472" cy="737471"/>
            <a:chOff x="1768286" y="1554292"/>
            <a:chExt cx="983296" cy="983294"/>
          </a:xfrm>
        </p:grpSpPr>
        <p:grpSp>
          <p:nvGrpSpPr>
            <p:cNvPr id="13" name="Group 12">
              <a:extLst>
                <a:ext uri="{FF2B5EF4-FFF2-40B4-BE49-F238E27FC236}">
                  <a16:creationId xmlns:a16="http://schemas.microsoft.com/office/drawing/2014/main" id="{2B9BD508-0699-010A-5BB7-B4D1B3B599AE}"/>
                </a:ext>
              </a:extLst>
            </p:cNvPr>
            <p:cNvGrpSpPr/>
            <p:nvPr/>
          </p:nvGrpSpPr>
          <p:grpSpPr>
            <a:xfrm>
              <a:off x="1768286" y="1554292"/>
              <a:ext cx="983296" cy="983294"/>
              <a:chOff x="1768286" y="1554292"/>
              <a:chExt cx="983296" cy="983294"/>
            </a:xfrm>
          </p:grpSpPr>
          <p:sp>
            <p:nvSpPr>
              <p:cNvPr id="15" name="Oval 14">
                <a:extLst>
                  <a:ext uri="{FF2B5EF4-FFF2-40B4-BE49-F238E27FC236}">
                    <a16:creationId xmlns:a16="http://schemas.microsoft.com/office/drawing/2014/main" id="{216ED6BE-78A3-7BDB-1339-589560FCAD1E}"/>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1F454FB7-CA22-B73E-B3C3-5D5376C876D1}"/>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4" name="TextBox 13">
              <a:extLst>
                <a:ext uri="{FF2B5EF4-FFF2-40B4-BE49-F238E27FC236}">
                  <a16:creationId xmlns:a16="http://schemas.microsoft.com/office/drawing/2014/main" id="{A31038E7-AADE-C65A-0882-EC6D911884A9}"/>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5</a:t>
              </a:r>
            </a:p>
          </p:txBody>
        </p:sp>
      </p:grpSp>
      <p:pic>
        <p:nvPicPr>
          <p:cNvPr id="5" name="Graphic 4" descr="Statistics with solid fill">
            <a:extLst>
              <a:ext uri="{FF2B5EF4-FFF2-40B4-BE49-F238E27FC236}">
                <a16:creationId xmlns:a16="http://schemas.microsoft.com/office/drawing/2014/main" id="{D9888431-4697-67F7-0BCC-93C280AA70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9552" y="504108"/>
            <a:ext cx="914400" cy="914400"/>
          </a:xfrm>
          <a:prstGeom prst="rect">
            <a:avLst/>
          </a:prstGeom>
        </p:spPr>
      </p:pic>
    </p:spTree>
    <p:extLst>
      <p:ext uri="{BB962C8B-B14F-4D97-AF65-F5344CB8AC3E}">
        <p14:creationId xmlns:p14="http://schemas.microsoft.com/office/powerpoint/2010/main" val="75367447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83A16B63-96C6-295A-BDF1-99917CE59B7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and Tier 2 Data </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1071952" y="1825625"/>
            <a:ext cx="7443398" cy="4351338"/>
          </a:xfrm>
        </p:spPr>
        <p:txBody>
          <a:bodyPr/>
          <a:lstStyle/>
          <a:p>
            <a:r>
              <a:rPr lang="en-US" dirty="0"/>
              <a:t>The 50 locations were proportion to number of locations evaluated per county to allow even distribution to all locations.</a:t>
            </a:r>
          </a:p>
          <a:p>
            <a:r>
              <a:rPr lang="en-US" dirty="0"/>
              <a:t>Rubic used measurable categories scoring each category ranging from a 1 to 10 with categories weighted up to a 3 factor if deemed critical.</a:t>
            </a:r>
          </a:p>
          <a:p>
            <a:r>
              <a:rPr lang="en-US" dirty="0"/>
              <a:t>Rubic also rated categories for locations where assumptions had to be made .</a:t>
            </a:r>
          </a:p>
          <a:p>
            <a:r>
              <a:rPr lang="en-US" dirty="0"/>
              <a:t>Guidelines were provided to ensure a consistent approach to evaluation.</a:t>
            </a:r>
          </a:p>
        </p:txBody>
      </p:sp>
      <p:grpSp>
        <p:nvGrpSpPr>
          <p:cNvPr id="6" name="Group 5">
            <a:extLst>
              <a:ext uri="{FF2B5EF4-FFF2-40B4-BE49-F238E27FC236}">
                <a16:creationId xmlns:a16="http://schemas.microsoft.com/office/drawing/2014/main" id="{4F293B00-9D59-3E1B-BE14-4D2575F4783D}"/>
              </a:ext>
            </a:extLst>
          </p:cNvPr>
          <p:cNvGrpSpPr/>
          <p:nvPr/>
        </p:nvGrpSpPr>
        <p:grpSpPr>
          <a:xfrm>
            <a:off x="997386" y="681037"/>
            <a:ext cx="737472" cy="737471"/>
            <a:chOff x="1768286" y="1554292"/>
            <a:chExt cx="983296" cy="983294"/>
          </a:xfrm>
        </p:grpSpPr>
        <p:grpSp>
          <p:nvGrpSpPr>
            <p:cNvPr id="13" name="Group 12">
              <a:extLst>
                <a:ext uri="{FF2B5EF4-FFF2-40B4-BE49-F238E27FC236}">
                  <a16:creationId xmlns:a16="http://schemas.microsoft.com/office/drawing/2014/main" id="{2B9BD508-0699-010A-5BB7-B4D1B3B599AE}"/>
                </a:ext>
              </a:extLst>
            </p:cNvPr>
            <p:cNvGrpSpPr/>
            <p:nvPr/>
          </p:nvGrpSpPr>
          <p:grpSpPr>
            <a:xfrm>
              <a:off x="1768286" y="1554292"/>
              <a:ext cx="983296" cy="983294"/>
              <a:chOff x="1768286" y="1554292"/>
              <a:chExt cx="983296" cy="983294"/>
            </a:xfrm>
          </p:grpSpPr>
          <p:sp>
            <p:nvSpPr>
              <p:cNvPr id="15" name="Oval 14">
                <a:extLst>
                  <a:ext uri="{FF2B5EF4-FFF2-40B4-BE49-F238E27FC236}">
                    <a16:creationId xmlns:a16="http://schemas.microsoft.com/office/drawing/2014/main" id="{216ED6BE-78A3-7BDB-1339-589560FCAD1E}"/>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1F454FB7-CA22-B73E-B3C3-5D5376C876D1}"/>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4" name="TextBox 13">
              <a:extLst>
                <a:ext uri="{FF2B5EF4-FFF2-40B4-BE49-F238E27FC236}">
                  <a16:creationId xmlns:a16="http://schemas.microsoft.com/office/drawing/2014/main" id="{A31038E7-AADE-C65A-0882-EC6D911884A9}"/>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5</a:t>
              </a:r>
            </a:p>
          </p:txBody>
        </p:sp>
      </p:grpSp>
      <p:pic>
        <p:nvPicPr>
          <p:cNvPr id="3" name="Graphic 2" descr="Statistics with solid fill">
            <a:extLst>
              <a:ext uri="{FF2B5EF4-FFF2-40B4-BE49-F238E27FC236}">
                <a16:creationId xmlns:a16="http://schemas.microsoft.com/office/drawing/2014/main" id="{4FC7988A-D172-44EF-DF3C-18996D9FB6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9552" y="504108"/>
            <a:ext cx="914400" cy="914400"/>
          </a:xfrm>
          <a:prstGeom prst="rect">
            <a:avLst/>
          </a:prstGeom>
        </p:spPr>
      </p:pic>
    </p:spTree>
    <p:extLst>
      <p:ext uri="{BB962C8B-B14F-4D97-AF65-F5344CB8AC3E}">
        <p14:creationId xmlns:p14="http://schemas.microsoft.com/office/powerpoint/2010/main" val="268498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83A16B63-96C6-295A-BDF1-99917CE59B7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and Tier 2 Data </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1071952" y="1825625"/>
            <a:ext cx="7443398" cy="4351338"/>
          </a:xfrm>
        </p:spPr>
        <p:txBody>
          <a:bodyPr>
            <a:normAutofit lnSpcReduction="10000"/>
          </a:bodyPr>
          <a:lstStyle/>
          <a:p>
            <a:pPr marL="0" indent="0">
              <a:buNone/>
            </a:pPr>
            <a:r>
              <a:rPr lang="en-US" b="1" dirty="0"/>
              <a:t>Keys to categories that made a crossing a high priority:</a:t>
            </a:r>
          </a:p>
          <a:p>
            <a:r>
              <a:rPr lang="en-US" b="1" dirty="0"/>
              <a:t>Mitigation of issues lessen impact of future disasters at location.</a:t>
            </a:r>
          </a:p>
          <a:p>
            <a:r>
              <a:rPr lang="en-US" b="1" dirty="0"/>
              <a:t>During flooding, families are affected by insufficient vehicular access, especially medical.</a:t>
            </a:r>
          </a:p>
          <a:p>
            <a:r>
              <a:rPr lang="en-US" b="1" dirty="0"/>
              <a:t>Individuals with medical needs.</a:t>
            </a:r>
          </a:p>
          <a:p>
            <a:r>
              <a:rPr lang="en-US" b="1" dirty="0"/>
              <a:t>Would improvements reduce repetitive loss of properties.</a:t>
            </a:r>
          </a:p>
        </p:txBody>
      </p:sp>
      <p:grpSp>
        <p:nvGrpSpPr>
          <p:cNvPr id="6" name="Group 5">
            <a:extLst>
              <a:ext uri="{FF2B5EF4-FFF2-40B4-BE49-F238E27FC236}">
                <a16:creationId xmlns:a16="http://schemas.microsoft.com/office/drawing/2014/main" id="{4F293B00-9D59-3E1B-BE14-4D2575F4783D}"/>
              </a:ext>
            </a:extLst>
          </p:cNvPr>
          <p:cNvGrpSpPr/>
          <p:nvPr/>
        </p:nvGrpSpPr>
        <p:grpSpPr>
          <a:xfrm>
            <a:off x="997386" y="681037"/>
            <a:ext cx="737472" cy="737471"/>
            <a:chOff x="1768286" y="1554292"/>
            <a:chExt cx="983296" cy="983294"/>
          </a:xfrm>
        </p:grpSpPr>
        <p:grpSp>
          <p:nvGrpSpPr>
            <p:cNvPr id="13" name="Group 12">
              <a:extLst>
                <a:ext uri="{FF2B5EF4-FFF2-40B4-BE49-F238E27FC236}">
                  <a16:creationId xmlns:a16="http://schemas.microsoft.com/office/drawing/2014/main" id="{2B9BD508-0699-010A-5BB7-B4D1B3B599AE}"/>
                </a:ext>
              </a:extLst>
            </p:cNvPr>
            <p:cNvGrpSpPr/>
            <p:nvPr/>
          </p:nvGrpSpPr>
          <p:grpSpPr>
            <a:xfrm>
              <a:off x="1768286" y="1554292"/>
              <a:ext cx="983296" cy="983294"/>
              <a:chOff x="1768286" y="1554292"/>
              <a:chExt cx="983296" cy="983294"/>
            </a:xfrm>
          </p:grpSpPr>
          <p:sp>
            <p:nvSpPr>
              <p:cNvPr id="15" name="Oval 14">
                <a:extLst>
                  <a:ext uri="{FF2B5EF4-FFF2-40B4-BE49-F238E27FC236}">
                    <a16:creationId xmlns:a16="http://schemas.microsoft.com/office/drawing/2014/main" id="{216ED6BE-78A3-7BDB-1339-589560FCAD1E}"/>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1F454FB7-CA22-B73E-B3C3-5D5376C876D1}"/>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4" name="TextBox 13">
              <a:extLst>
                <a:ext uri="{FF2B5EF4-FFF2-40B4-BE49-F238E27FC236}">
                  <a16:creationId xmlns:a16="http://schemas.microsoft.com/office/drawing/2014/main" id="{A31038E7-AADE-C65A-0882-EC6D911884A9}"/>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5</a:t>
              </a:r>
            </a:p>
          </p:txBody>
        </p:sp>
      </p:grpSp>
      <p:pic>
        <p:nvPicPr>
          <p:cNvPr id="3" name="Graphic 2" descr="Statistics with solid fill">
            <a:extLst>
              <a:ext uri="{FF2B5EF4-FFF2-40B4-BE49-F238E27FC236}">
                <a16:creationId xmlns:a16="http://schemas.microsoft.com/office/drawing/2014/main" id="{259E39C0-B27A-EA88-050E-549F632C0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9552" y="504108"/>
            <a:ext cx="914400" cy="914400"/>
          </a:xfrm>
          <a:prstGeom prst="rect">
            <a:avLst/>
          </a:prstGeom>
        </p:spPr>
      </p:pic>
    </p:spTree>
    <p:extLst>
      <p:ext uri="{BB962C8B-B14F-4D97-AF65-F5344CB8AC3E}">
        <p14:creationId xmlns:p14="http://schemas.microsoft.com/office/powerpoint/2010/main" val="85116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83A16B63-96C6-295A-BDF1-99917CE59B7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and Tier 2 Data </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1071952" y="1825625"/>
            <a:ext cx="7443398" cy="4351338"/>
          </a:xfrm>
        </p:spPr>
        <p:txBody>
          <a:bodyPr/>
          <a:lstStyle/>
          <a:p>
            <a:r>
              <a:rPr lang="en-US" b="1" dirty="0"/>
              <a:t>After evaluating the 346 locations and scoring each via the Rubic, it was decided to field visit locations in the 6 counties as the following:</a:t>
            </a:r>
          </a:p>
          <a:p>
            <a:pPr marL="1654175" indent="-342900" algn="l"/>
            <a:r>
              <a:rPr lang="en-US" sz="2400" b="1" i="0" u="none" strike="noStrike" baseline="0" dirty="0">
                <a:latin typeface="Calibri" panose="020F0502020204030204" pitchFamily="34" charset="0"/>
              </a:rPr>
              <a:t>Fayette (5)</a:t>
            </a:r>
          </a:p>
          <a:p>
            <a:pPr marL="1654175" indent="-342900" algn="l"/>
            <a:r>
              <a:rPr lang="en-US" sz="2400" b="1" i="0" u="none" strike="noStrike" baseline="0" dirty="0">
                <a:latin typeface="Calibri" panose="020F0502020204030204" pitchFamily="34" charset="0"/>
              </a:rPr>
              <a:t>Greenbrier (9)</a:t>
            </a:r>
          </a:p>
          <a:p>
            <a:pPr marL="1654175" indent="-342900" algn="l"/>
            <a:r>
              <a:rPr lang="en-US" sz="2400" b="1" i="0" u="none" strike="noStrike" baseline="0" dirty="0">
                <a:latin typeface="Calibri" panose="020F0502020204030204" pitchFamily="34" charset="0"/>
              </a:rPr>
              <a:t>Lincoln (16)</a:t>
            </a:r>
          </a:p>
          <a:p>
            <a:pPr marL="1654175" indent="-342900" algn="l"/>
            <a:r>
              <a:rPr lang="en-US" sz="2400" b="1" i="0" u="none" strike="noStrike" baseline="0" dirty="0">
                <a:latin typeface="Calibri" panose="020F0502020204030204" pitchFamily="34" charset="0"/>
              </a:rPr>
              <a:t>Nicholas (8)</a:t>
            </a:r>
          </a:p>
          <a:p>
            <a:pPr marL="1654175" indent="-342900" algn="l"/>
            <a:r>
              <a:rPr lang="en-US" sz="2400" b="1" i="0" u="none" strike="noStrike" baseline="0" dirty="0">
                <a:latin typeface="Calibri" panose="020F0502020204030204" pitchFamily="34" charset="0"/>
              </a:rPr>
              <a:t>Pocahontas (4)</a:t>
            </a:r>
          </a:p>
          <a:p>
            <a:pPr marL="1654175" indent="-342900" algn="l"/>
            <a:r>
              <a:rPr lang="en-US" sz="2400" b="1" i="0" u="none" strike="noStrike" baseline="0" dirty="0">
                <a:latin typeface="Calibri" panose="020F0502020204030204" pitchFamily="34" charset="0"/>
              </a:rPr>
              <a:t>Webster (9)</a:t>
            </a:r>
            <a:endParaRPr lang="en-US" sz="2400" b="1" dirty="0"/>
          </a:p>
        </p:txBody>
      </p:sp>
      <p:grpSp>
        <p:nvGrpSpPr>
          <p:cNvPr id="6" name="Group 5">
            <a:extLst>
              <a:ext uri="{FF2B5EF4-FFF2-40B4-BE49-F238E27FC236}">
                <a16:creationId xmlns:a16="http://schemas.microsoft.com/office/drawing/2014/main" id="{4F293B00-9D59-3E1B-BE14-4D2575F4783D}"/>
              </a:ext>
            </a:extLst>
          </p:cNvPr>
          <p:cNvGrpSpPr/>
          <p:nvPr/>
        </p:nvGrpSpPr>
        <p:grpSpPr>
          <a:xfrm>
            <a:off x="997386" y="681037"/>
            <a:ext cx="737472" cy="737471"/>
            <a:chOff x="1768286" y="1554292"/>
            <a:chExt cx="983296" cy="983294"/>
          </a:xfrm>
        </p:grpSpPr>
        <p:grpSp>
          <p:nvGrpSpPr>
            <p:cNvPr id="13" name="Group 12">
              <a:extLst>
                <a:ext uri="{FF2B5EF4-FFF2-40B4-BE49-F238E27FC236}">
                  <a16:creationId xmlns:a16="http://schemas.microsoft.com/office/drawing/2014/main" id="{2B9BD508-0699-010A-5BB7-B4D1B3B599AE}"/>
                </a:ext>
              </a:extLst>
            </p:cNvPr>
            <p:cNvGrpSpPr/>
            <p:nvPr/>
          </p:nvGrpSpPr>
          <p:grpSpPr>
            <a:xfrm>
              <a:off x="1768286" y="1554292"/>
              <a:ext cx="983296" cy="983294"/>
              <a:chOff x="1768286" y="1554292"/>
              <a:chExt cx="983296" cy="983294"/>
            </a:xfrm>
          </p:grpSpPr>
          <p:sp>
            <p:nvSpPr>
              <p:cNvPr id="15" name="Oval 14">
                <a:extLst>
                  <a:ext uri="{FF2B5EF4-FFF2-40B4-BE49-F238E27FC236}">
                    <a16:creationId xmlns:a16="http://schemas.microsoft.com/office/drawing/2014/main" id="{216ED6BE-78A3-7BDB-1339-589560FCAD1E}"/>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1F454FB7-CA22-B73E-B3C3-5D5376C876D1}"/>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4" name="TextBox 13">
              <a:extLst>
                <a:ext uri="{FF2B5EF4-FFF2-40B4-BE49-F238E27FC236}">
                  <a16:creationId xmlns:a16="http://schemas.microsoft.com/office/drawing/2014/main" id="{A31038E7-AADE-C65A-0882-EC6D911884A9}"/>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5</a:t>
              </a:r>
            </a:p>
          </p:txBody>
        </p:sp>
      </p:grpSp>
      <p:pic>
        <p:nvPicPr>
          <p:cNvPr id="3" name="Graphic 2" descr="Statistics with solid fill">
            <a:extLst>
              <a:ext uri="{FF2B5EF4-FFF2-40B4-BE49-F238E27FC236}">
                <a16:creationId xmlns:a16="http://schemas.microsoft.com/office/drawing/2014/main" id="{2FF78143-ACDF-7143-A2B1-AC187A263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9552" y="504108"/>
            <a:ext cx="914400" cy="914400"/>
          </a:xfrm>
          <a:prstGeom prst="rect">
            <a:avLst/>
          </a:prstGeom>
        </p:spPr>
      </p:pic>
    </p:spTree>
    <p:extLst>
      <p:ext uri="{BB962C8B-B14F-4D97-AF65-F5344CB8AC3E}">
        <p14:creationId xmlns:p14="http://schemas.microsoft.com/office/powerpoint/2010/main" val="213280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83A16B63-96C6-295A-BDF1-99917CE59B7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Tier 1 and Tier 2 Data </a:t>
            </a:r>
          </a:p>
        </p:txBody>
      </p:sp>
      <p:pic>
        <p:nvPicPr>
          <p:cNvPr id="5" name="Content Placeholder 4" descr="A close-up of a survey&#10;&#10;Description automatically generated">
            <a:extLst>
              <a:ext uri="{FF2B5EF4-FFF2-40B4-BE49-F238E27FC236}">
                <a16:creationId xmlns:a16="http://schemas.microsoft.com/office/drawing/2014/main" id="{CC356DBC-A9F4-93B2-ABCF-106CFEFA407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7167" y="1447464"/>
            <a:ext cx="3682106" cy="5209790"/>
          </a:xfrm>
        </p:spPr>
      </p:pic>
      <p:grpSp>
        <p:nvGrpSpPr>
          <p:cNvPr id="6" name="Group 5">
            <a:extLst>
              <a:ext uri="{FF2B5EF4-FFF2-40B4-BE49-F238E27FC236}">
                <a16:creationId xmlns:a16="http://schemas.microsoft.com/office/drawing/2014/main" id="{4F293B00-9D59-3E1B-BE14-4D2575F4783D}"/>
              </a:ext>
            </a:extLst>
          </p:cNvPr>
          <p:cNvGrpSpPr/>
          <p:nvPr/>
        </p:nvGrpSpPr>
        <p:grpSpPr>
          <a:xfrm>
            <a:off x="997386" y="681037"/>
            <a:ext cx="737472" cy="737471"/>
            <a:chOff x="1768286" y="1554292"/>
            <a:chExt cx="983296" cy="983294"/>
          </a:xfrm>
        </p:grpSpPr>
        <p:grpSp>
          <p:nvGrpSpPr>
            <p:cNvPr id="13" name="Group 12">
              <a:extLst>
                <a:ext uri="{FF2B5EF4-FFF2-40B4-BE49-F238E27FC236}">
                  <a16:creationId xmlns:a16="http://schemas.microsoft.com/office/drawing/2014/main" id="{2B9BD508-0699-010A-5BB7-B4D1B3B599AE}"/>
                </a:ext>
              </a:extLst>
            </p:cNvPr>
            <p:cNvGrpSpPr/>
            <p:nvPr/>
          </p:nvGrpSpPr>
          <p:grpSpPr>
            <a:xfrm>
              <a:off x="1768286" y="1554292"/>
              <a:ext cx="983296" cy="983294"/>
              <a:chOff x="1768286" y="1554292"/>
              <a:chExt cx="983296" cy="983294"/>
            </a:xfrm>
          </p:grpSpPr>
          <p:sp>
            <p:nvSpPr>
              <p:cNvPr id="15" name="Oval 14">
                <a:extLst>
                  <a:ext uri="{FF2B5EF4-FFF2-40B4-BE49-F238E27FC236}">
                    <a16:creationId xmlns:a16="http://schemas.microsoft.com/office/drawing/2014/main" id="{216ED6BE-78A3-7BDB-1339-589560FCAD1E}"/>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1F454FB7-CA22-B73E-B3C3-5D5376C876D1}"/>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4" name="TextBox 13">
              <a:extLst>
                <a:ext uri="{FF2B5EF4-FFF2-40B4-BE49-F238E27FC236}">
                  <a16:creationId xmlns:a16="http://schemas.microsoft.com/office/drawing/2014/main" id="{A31038E7-AADE-C65A-0882-EC6D911884A9}"/>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5</a:t>
              </a:r>
            </a:p>
          </p:txBody>
        </p:sp>
      </p:grpSp>
      <p:sp>
        <p:nvSpPr>
          <p:cNvPr id="7" name="TextBox 6">
            <a:extLst>
              <a:ext uri="{FF2B5EF4-FFF2-40B4-BE49-F238E27FC236}">
                <a16:creationId xmlns:a16="http://schemas.microsoft.com/office/drawing/2014/main" id="{EA1C7BC8-5B4C-4F4C-D9D7-40A930AADB54}"/>
              </a:ext>
            </a:extLst>
          </p:cNvPr>
          <p:cNvSpPr txBox="1"/>
          <p:nvPr/>
        </p:nvSpPr>
        <p:spPr>
          <a:xfrm>
            <a:off x="4076440" y="1357816"/>
            <a:ext cx="4438910" cy="5324535"/>
          </a:xfrm>
          <a:prstGeom prst="rect">
            <a:avLst/>
          </a:prstGeom>
          <a:noFill/>
        </p:spPr>
        <p:txBody>
          <a:bodyPr wrap="square" rtlCol="0">
            <a:spAutoFit/>
          </a:bodyPr>
          <a:lstStyle/>
          <a:p>
            <a:r>
              <a:rPr lang="en-US" sz="2000" b="1" dirty="0"/>
              <a:t>A Field Review form was prepared for each location and data collected. Details included:</a:t>
            </a:r>
          </a:p>
          <a:p>
            <a:endParaRPr lang="en-US" sz="2000" b="1" dirty="0"/>
          </a:p>
          <a:p>
            <a:pPr marL="285750" indent="-285750">
              <a:buFont typeface="Arial" panose="020B0604020202020204" pitchFamily="34" charset="0"/>
              <a:buChar char="•"/>
            </a:pPr>
            <a:r>
              <a:rPr lang="en-US" sz="2000" b="1" dirty="0"/>
              <a:t>General Information</a:t>
            </a:r>
          </a:p>
          <a:p>
            <a:pPr marL="285750" indent="-285750">
              <a:buFont typeface="Arial" panose="020B0604020202020204" pitchFamily="34" charset="0"/>
              <a:buChar char="•"/>
            </a:pPr>
            <a:r>
              <a:rPr lang="en-US" sz="2000" b="1" dirty="0"/>
              <a:t>Pipe Information (If applicable)</a:t>
            </a:r>
          </a:p>
          <a:p>
            <a:pPr marL="285750" indent="-285750">
              <a:buFont typeface="Arial" panose="020B0604020202020204" pitchFamily="34" charset="0"/>
              <a:buChar char="•"/>
            </a:pPr>
            <a:r>
              <a:rPr lang="en-US" sz="2000" b="1" dirty="0"/>
              <a:t>Structure Information (If applicable)</a:t>
            </a:r>
          </a:p>
          <a:p>
            <a:pPr marL="285750" indent="-285750">
              <a:buFont typeface="Arial" panose="020B0604020202020204" pitchFamily="34" charset="0"/>
              <a:buChar char="•"/>
            </a:pPr>
            <a:r>
              <a:rPr lang="en-US" sz="2000" b="1" dirty="0"/>
              <a:t>Waterway opening information</a:t>
            </a:r>
          </a:p>
          <a:p>
            <a:pPr marL="285750" indent="-285750">
              <a:buFont typeface="Arial" panose="020B0604020202020204" pitchFamily="34" charset="0"/>
              <a:buChar char="•"/>
            </a:pPr>
            <a:r>
              <a:rPr lang="en-US" sz="2000" b="1" dirty="0"/>
              <a:t>Recommendation:</a:t>
            </a:r>
          </a:p>
          <a:p>
            <a:pPr marL="742950" lvl="1" indent="-285750">
              <a:buFont typeface="Arial" panose="020B0604020202020204" pitchFamily="34" charset="0"/>
              <a:buChar char="•"/>
            </a:pPr>
            <a:r>
              <a:rPr lang="en-US" sz="2000" b="1" dirty="0"/>
              <a:t>Do nothing</a:t>
            </a:r>
          </a:p>
          <a:p>
            <a:pPr marL="742950" lvl="1" indent="-285750">
              <a:buFont typeface="Arial" panose="020B0604020202020204" pitchFamily="34" charset="0"/>
              <a:buChar char="•"/>
            </a:pPr>
            <a:r>
              <a:rPr lang="en-US" sz="2000" b="1" dirty="0"/>
              <a:t>Repair</a:t>
            </a:r>
          </a:p>
          <a:p>
            <a:pPr marL="742950" lvl="1" indent="-285750">
              <a:buFont typeface="Arial" panose="020B0604020202020204" pitchFamily="34" charset="0"/>
              <a:buChar char="•"/>
            </a:pPr>
            <a:r>
              <a:rPr lang="en-US" sz="2000" b="1" dirty="0"/>
              <a:t>Replace</a:t>
            </a:r>
          </a:p>
          <a:p>
            <a:pPr marL="742950" lvl="1" indent="-285750">
              <a:buFont typeface="Arial" panose="020B0604020202020204" pitchFamily="34" charset="0"/>
              <a:buChar char="•"/>
            </a:pPr>
            <a:r>
              <a:rPr lang="en-US" sz="2000" b="1" dirty="0"/>
              <a:t>Estimated Cost:</a:t>
            </a:r>
          </a:p>
          <a:p>
            <a:pPr marL="0" lvl="1"/>
            <a:r>
              <a:rPr lang="en-US" sz="2000" b="1" dirty="0"/>
              <a:t>The goal of the collection was to determine condition and also predict if structure could survive another storm event.</a:t>
            </a:r>
          </a:p>
        </p:txBody>
      </p:sp>
      <p:pic>
        <p:nvPicPr>
          <p:cNvPr id="3" name="Graphic 2" descr="Statistics with solid fill">
            <a:extLst>
              <a:ext uri="{FF2B5EF4-FFF2-40B4-BE49-F238E27FC236}">
                <a16:creationId xmlns:a16="http://schemas.microsoft.com/office/drawing/2014/main" id="{084ACE3C-15A2-E22E-9F1E-77B7A00649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89552" y="504108"/>
            <a:ext cx="914400" cy="914400"/>
          </a:xfrm>
          <a:prstGeom prst="rect">
            <a:avLst/>
          </a:prstGeom>
        </p:spPr>
      </p:pic>
    </p:spTree>
    <p:extLst>
      <p:ext uri="{BB962C8B-B14F-4D97-AF65-F5344CB8AC3E}">
        <p14:creationId xmlns:p14="http://schemas.microsoft.com/office/powerpoint/2010/main" val="113544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860714" y="1395553"/>
            <a:ext cx="7536872" cy="4351338"/>
          </a:xfrm>
        </p:spPr>
        <p:txBody>
          <a:bodyPr>
            <a:noAutofit/>
          </a:bodyPr>
          <a:lstStyle/>
          <a:p>
            <a:r>
              <a:rPr lang="en-US" sz="2400" b="1" dirty="0"/>
              <a:t>13 of 51 locations (25.5%) were designated as “Repair”. Examples: Deck replacements, scour mitigations, headwalls replaced, etc.</a:t>
            </a:r>
          </a:p>
          <a:p>
            <a:r>
              <a:rPr lang="en-US" sz="2400" b="1" dirty="0"/>
              <a:t>14 of 51 locations (27.5%) were designated as “Replace”. Issues leading to replace included:</a:t>
            </a:r>
          </a:p>
          <a:p>
            <a:pPr lvl="1"/>
            <a:r>
              <a:rPr lang="en-US" b="1" dirty="0"/>
              <a:t>Structure would not allow residential vehicular use.</a:t>
            </a:r>
          </a:p>
          <a:p>
            <a:pPr lvl="1"/>
            <a:r>
              <a:rPr lang="en-US" b="1" dirty="0"/>
              <a:t>Damage apparent</a:t>
            </a:r>
          </a:p>
          <a:p>
            <a:pPr lvl="1"/>
            <a:r>
              <a:rPr lang="en-US" b="1" dirty="0"/>
              <a:t>Substructure or superstructure elements deemed critical based on visual inspection.</a:t>
            </a:r>
          </a:p>
          <a:p>
            <a:pPr lvl="1"/>
            <a:r>
              <a:rPr lang="en-US" b="1" dirty="0"/>
              <a:t>Residence has medical needs and requires use of emergency vehicles</a:t>
            </a:r>
          </a:p>
          <a:p>
            <a:pPr lvl="1"/>
            <a:r>
              <a:rPr lang="en-US" b="1" dirty="0"/>
              <a:t>Multiple residents use.</a:t>
            </a:r>
          </a:p>
          <a:p>
            <a:pPr marL="230188" lvl="1" indent="-230188"/>
            <a:r>
              <a:rPr lang="en-US" b="1" dirty="0"/>
              <a:t>53% of all crossings reviewed were recommended to be repaired or replaced.</a:t>
            </a:r>
          </a:p>
          <a:p>
            <a:pPr lvl="1"/>
            <a:endParaRPr lang="en-US" b="1" dirty="0"/>
          </a:p>
        </p:txBody>
      </p:sp>
      <p:pic>
        <p:nvPicPr>
          <p:cNvPr id="18" name="Content Placeholder 16" descr="Presentation with pie chart with solid fill">
            <a:extLst>
              <a:ext uri="{FF2B5EF4-FFF2-40B4-BE49-F238E27FC236}">
                <a16:creationId xmlns:a16="http://schemas.microsoft.com/office/drawing/2014/main" id="{EEE47D07-C571-CB6D-FFA8-C3D652388F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9805" y="533301"/>
            <a:ext cx="914400" cy="914400"/>
          </a:xfrm>
          <a:prstGeom prst="rect">
            <a:avLst/>
          </a:prstGeom>
        </p:spPr>
      </p:pic>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spTree>
    <p:extLst>
      <p:ext uri="{BB962C8B-B14F-4D97-AF65-F5344CB8AC3E}">
        <p14:creationId xmlns:p14="http://schemas.microsoft.com/office/powerpoint/2010/main" val="266839461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362">
                                          <p:stCondLst>
                                            <p:cond delay="0"/>
                                          </p:stCondLst>
                                        </p:cTn>
                                        <p:tgtEl>
                                          <p:spTgt spid="18"/>
                                        </p:tgtEl>
                                      </p:cBhvr>
                                    </p:animEffect>
                                    <p:anim calcmode="lin" valueType="num">
                                      <p:cBhvr>
                                        <p:cTn id="8" dur="1139"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8"/>
                                        </p:tgtEl>
                                        <p:attrNameLst>
                                          <p:attrName>ppt_y</p:attrName>
                                        </p:attrNameLst>
                                      </p:cBhvr>
                                      <p:tavLst>
                                        <p:tav tm="0" fmla="#ppt_y-sin(pi*$)/81">
                                          <p:val>
                                            <p:fltVal val="0"/>
                                          </p:val>
                                        </p:tav>
                                        <p:tav tm="100000">
                                          <p:val>
                                            <p:fltVal val="1"/>
                                          </p:val>
                                        </p:tav>
                                      </p:tavLst>
                                    </p:anim>
                                    <p:animScale>
                                      <p:cBhvr>
                                        <p:cTn id="13" dur="16">
                                          <p:stCondLst>
                                            <p:cond delay="406"/>
                                          </p:stCondLst>
                                        </p:cTn>
                                        <p:tgtEl>
                                          <p:spTgt spid="18"/>
                                        </p:tgtEl>
                                      </p:cBhvr>
                                      <p:to x="100000" y="60000"/>
                                    </p:animScale>
                                    <p:animScale>
                                      <p:cBhvr>
                                        <p:cTn id="14" dur="104" decel="50000">
                                          <p:stCondLst>
                                            <p:cond delay="423"/>
                                          </p:stCondLst>
                                        </p:cTn>
                                        <p:tgtEl>
                                          <p:spTgt spid="18"/>
                                        </p:tgtEl>
                                      </p:cBhvr>
                                      <p:to x="100000" y="100000"/>
                                    </p:animScale>
                                    <p:animScale>
                                      <p:cBhvr>
                                        <p:cTn id="15" dur="16">
                                          <p:stCondLst>
                                            <p:cond delay="820"/>
                                          </p:stCondLst>
                                        </p:cTn>
                                        <p:tgtEl>
                                          <p:spTgt spid="18"/>
                                        </p:tgtEl>
                                      </p:cBhvr>
                                      <p:to x="100000" y="80000"/>
                                    </p:animScale>
                                    <p:animScale>
                                      <p:cBhvr>
                                        <p:cTn id="16" dur="104" decel="50000">
                                          <p:stCondLst>
                                            <p:cond delay="836"/>
                                          </p:stCondLst>
                                        </p:cTn>
                                        <p:tgtEl>
                                          <p:spTgt spid="18"/>
                                        </p:tgtEl>
                                      </p:cBhvr>
                                      <p:to x="100000" y="100000"/>
                                    </p:animScale>
                                    <p:animScale>
                                      <p:cBhvr>
                                        <p:cTn id="17" dur="16">
                                          <p:stCondLst>
                                            <p:cond delay="1026"/>
                                          </p:stCondLst>
                                        </p:cTn>
                                        <p:tgtEl>
                                          <p:spTgt spid="18"/>
                                        </p:tgtEl>
                                      </p:cBhvr>
                                      <p:to x="100000" y="90000"/>
                                    </p:animScale>
                                    <p:animScale>
                                      <p:cBhvr>
                                        <p:cTn id="18" dur="104" decel="50000">
                                          <p:stCondLst>
                                            <p:cond delay="1042"/>
                                          </p:stCondLst>
                                        </p:cTn>
                                        <p:tgtEl>
                                          <p:spTgt spid="18"/>
                                        </p:tgtEl>
                                      </p:cBhvr>
                                      <p:to x="100000" y="100000"/>
                                    </p:animScale>
                                    <p:animScale>
                                      <p:cBhvr>
                                        <p:cTn id="19" dur="16">
                                          <p:stCondLst>
                                            <p:cond delay="1130"/>
                                          </p:stCondLst>
                                        </p:cTn>
                                        <p:tgtEl>
                                          <p:spTgt spid="18"/>
                                        </p:tgtEl>
                                      </p:cBhvr>
                                      <p:to x="100000" y="95000"/>
                                    </p:animScale>
                                    <p:animScale>
                                      <p:cBhvr>
                                        <p:cTn id="20" dur="104" decel="50000">
                                          <p:stCondLst>
                                            <p:cond delay="1146"/>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sp>
        <p:nvSpPr>
          <p:cNvPr id="3" name="TextBox 2">
            <a:extLst>
              <a:ext uri="{FF2B5EF4-FFF2-40B4-BE49-F238E27FC236}">
                <a16:creationId xmlns:a16="http://schemas.microsoft.com/office/drawing/2014/main" id="{D5BB4559-06A6-324A-F240-516211306709}"/>
              </a:ext>
            </a:extLst>
          </p:cNvPr>
          <p:cNvSpPr txBox="1"/>
          <p:nvPr/>
        </p:nvSpPr>
        <p:spPr>
          <a:xfrm>
            <a:off x="1200178" y="1459856"/>
            <a:ext cx="6782971" cy="461665"/>
          </a:xfrm>
          <a:prstGeom prst="rect">
            <a:avLst/>
          </a:prstGeom>
          <a:noFill/>
        </p:spPr>
        <p:txBody>
          <a:bodyPr wrap="square" rtlCol="0">
            <a:spAutoFit/>
          </a:bodyPr>
          <a:lstStyle/>
          <a:p>
            <a:r>
              <a:rPr lang="en-US" sz="2400" b="1" dirty="0"/>
              <a:t>The Good</a:t>
            </a:r>
            <a:r>
              <a:rPr lang="en-US" dirty="0"/>
              <a:t>:</a:t>
            </a:r>
          </a:p>
        </p:txBody>
      </p:sp>
      <p:pic>
        <p:nvPicPr>
          <p:cNvPr id="5" name="Picture 4" descr="A bridge over a stream&#10;&#10;Description automatically generated">
            <a:extLst>
              <a:ext uri="{FF2B5EF4-FFF2-40B4-BE49-F238E27FC236}">
                <a16:creationId xmlns:a16="http://schemas.microsoft.com/office/drawing/2014/main" id="{CBEA3DD8-951C-890F-273B-57FEE73E4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909796"/>
            <a:ext cx="6354618" cy="4765964"/>
          </a:xfrm>
          <a:prstGeom prst="rect">
            <a:avLst/>
          </a:prstGeom>
          <a:ln w="22225">
            <a:solidFill>
              <a:schemeClr val="accent1"/>
            </a:solidFill>
          </a:ln>
        </p:spPr>
      </p:pic>
      <p:pic>
        <p:nvPicPr>
          <p:cNvPr id="4" name="Content Placeholder 16" descr="Presentation with pie chart with solid fill">
            <a:extLst>
              <a:ext uri="{FF2B5EF4-FFF2-40B4-BE49-F238E27FC236}">
                <a16:creationId xmlns:a16="http://schemas.microsoft.com/office/drawing/2014/main" id="{47AABA50-902C-DC4E-2231-C680F0E0CE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805" y="533301"/>
            <a:ext cx="914400" cy="914400"/>
          </a:xfrm>
          <a:prstGeom prst="rect">
            <a:avLst/>
          </a:prstGeom>
        </p:spPr>
      </p:pic>
    </p:spTree>
    <p:extLst>
      <p:ext uri="{BB962C8B-B14F-4D97-AF65-F5344CB8AC3E}">
        <p14:creationId xmlns:p14="http://schemas.microsoft.com/office/powerpoint/2010/main" val="96239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sp>
        <p:nvSpPr>
          <p:cNvPr id="3" name="TextBox 2">
            <a:extLst>
              <a:ext uri="{FF2B5EF4-FFF2-40B4-BE49-F238E27FC236}">
                <a16:creationId xmlns:a16="http://schemas.microsoft.com/office/drawing/2014/main" id="{D5BB4559-06A6-324A-F240-516211306709}"/>
              </a:ext>
            </a:extLst>
          </p:cNvPr>
          <p:cNvSpPr txBox="1"/>
          <p:nvPr/>
        </p:nvSpPr>
        <p:spPr>
          <a:xfrm>
            <a:off x="1197247" y="1690689"/>
            <a:ext cx="6782971" cy="461665"/>
          </a:xfrm>
          <a:prstGeom prst="rect">
            <a:avLst/>
          </a:prstGeom>
          <a:noFill/>
        </p:spPr>
        <p:txBody>
          <a:bodyPr wrap="square" rtlCol="0">
            <a:spAutoFit/>
          </a:bodyPr>
          <a:lstStyle/>
          <a:p>
            <a:r>
              <a:rPr lang="en-US" sz="2400" b="1" dirty="0"/>
              <a:t>The Good</a:t>
            </a:r>
            <a:r>
              <a:rPr lang="en-US" dirty="0"/>
              <a:t>:</a:t>
            </a:r>
          </a:p>
        </p:txBody>
      </p:sp>
      <p:pic>
        <p:nvPicPr>
          <p:cNvPr id="7" name="Picture 6" descr="A ditch in a field&#10;&#10;Description automatically generated">
            <a:extLst>
              <a:ext uri="{FF2B5EF4-FFF2-40B4-BE49-F238E27FC236}">
                <a16:creationId xmlns:a16="http://schemas.microsoft.com/office/drawing/2014/main" id="{18D1F81E-4FB9-7112-77C9-28D057F07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753" y="2152354"/>
            <a:ext cx="6096000" cy="4572000"/>
          </a:xfrm>
          <a:prstGeom prst="rect">
            <a:avLst/>
          </a:prstGeom>
          <a:ln w="22225">
            <a:solidFill>
              <a:schemeClr val="accent1"/>
            </a:solidFill>
          </a:ln>
        </p:spPr>
      </p:pic>
      <p:pic>
        <p:nvPicPr>
          <p:cNvPr id="4" name="Content Placeholder 16" descr="Presentation with pie chart with solid fill">
            <a:extLst>
              <a:ext uri="{FF2B5EF4-FFF2-40B4-BE49-F238E27FC236}">
                <a16:creationId xmlns:a16="http://schemas.microsoft.com/office/drawing/2014/main" id="{BBEF8BD2-AB2E-E68D-0CB8-E5A398400D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805" y="533301"/>
            <a:ext cx="914400" cy="914400"/>
          </a:xfrm>
          <a:prstGeom prst="rect">
            <a:avLst/>
          </a:prstGeom>
        </p:spPr>
      </p:pic>
    </p:spTree>
    <p:extLst>
      <p:ext uri="{BB962C8B-B14F-4D97-AF65-F5344CB8AC3E}">
        <p14:creationId xmlns:p14="http://schemas.microsoft.com/office/powerpoint/2010/main" val="122856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pic>
        <p:nvPicPr>
          <p:cNvPr id="7" name="Picture 6" descr="A body of water with trees and grass&#10;&#10;Description automatically generated">
            <a:extLst>
              <a:ext uri="{FF2B5EF4-FFF2-40B4-BE49-F238E27FC236}">
                <a16:creationId xmlns:a16="http://schemas.microsoft.com/office/drawing/2014/main" id="{0ECDA355-440D-858E-CAF1-B891008A6B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145" y="2124062"/>
            <a:ext cx="6096000" cy="4572000"/>
          </a:xfrm>
          <a:prstGeom prst="rect">
            <a:avLst/>
          </a:prstGeom>
          <a:ln w="22225">
            <a:solidFill>
              <a:schemeClr val="accent1"/>
            </a:solidFill>
          </a:ln>
        </p:spPr>
      </p:pic>
      <p:pic>
        <p:nvPicPr>
          <p:cNvPr id="4" name="Content Placeholder 16" descr="Presentation with pie chart with solid fill">
            <a:extLst>
              <a:ext uri="{FF2B5EF4-FFF2-40B4-BE49-F238E27FC236}">
                <a16:creationId xmlns:a16="http://schemas.microsoft.com/office/drawing/2014/main" id="{938CC3EC-460D-31C1-C041-942597D63F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805" y="533301"/>
            <a:ext cx="914400" cy="914400"/>
          </a:xfrm>
          <a:prstGeom prst="rect">
            <a:avLst/>
          </a:prstGeom>
        </p:spPr>
      </p:pic>
      <p:sp>
        <p:nvSpPr>
          <p:cNvPr id="5" name="TextBox 4">
            <a:extLst>
              <a:ext uri="{FF2B5EF4-FFF2-40B4-BE49-F238E27FC236}">
                <a16:creationId xmlns:a16="http://schemas.microsoft.com/office/drawing/2014/main" id="{6151FCD4-A941-9B50-7332-4B9F3FA64E81}"/>
              </a:ext>
            </a:extLst>
          </p:cNvPr>
          <p:cNvSpPr txBox="1"/>
          <p:nvPr/>
        </p:nvSpPr>
        <p:spPr>
          <a:xfrm>
            <a:off x="1197247" y="1690689"/>
            <a:ext cx="6782971" cy="461665"/>
          </a:xfrm>
          <a:prstGeom prst="rect">
            <a:avLst/>
          </a:prstGeom>
          <a:noFill/>
        </p:spPr>
        <p:txBody>
          <a:bodyPr wrap="square" rtlCol="0">
            <a:spAutoFit/>
          </a:bodyPr>
          <a:lstStyle/>
          <a:p>
            <a:r>
              <a:rPr lang="en-US" sz="2400" b="1" dirty="0"/>
              <a:t>The Good</a:t>
            </a:r>
            <a:r>
              <a:rPr lang="en-US" dirty="0"/>
              <a:t>:</a:t>
            </a:r>
          </a:p>
        </p:txBody>
      </p:sp>
    </p:spTree>
    <p:extLst>
      <p:ext uri="{BB962C8B-B14F-4D97-AF65-F5344CB8AC3E}">
        <p14:creationId xmlns:p14="http://schemas.microsoft.com/office/powerpoint/2010/main" val="32544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background with lines&#10;&#10;Description automatically generated with medium confidence">
            <a:extLst>
              <a:ext uri="{FF2B5EF4-FFF2-40B4-BE49-F238E27FC236}">
                <a16:creationId xmlns:a16="http://schemas.microsoft.com/office/drawing/2014/main" id="{575BB0F6-E888-E176-0095-0D2905D19B41}"/>
              </a:ext>
            </a:extLst>
          </p:cNvPr>
          <p:cNvPicPr>
            <a:picLocks noGrp="1" noRot="1" noChangeAspect="1" noMove="1" noResize="1" noEditPoints="1" noAdjustHandles="1" noChangeArrowheads="1" noChangeShapeType="1" noCro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72386"/>
          </a:xfr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The Flood</a:t>
            </a:r>
          </a:p>
        </p:txBody>
      </p:sp>
      <p:pic>
        <p:nvPicPr>
          <p:cNvPr id="4" name="Picture 3" descr="A person in a wooden box in a puddle&#10;&#10;Description automatically generated">
            <a:extLst>
              <a:ext uri="{FF2B5EF4-FFF2-40B4-BE49-F238E27FC236}">
                <a16:creationId xmlns:a16="http://schemas.microsoft.com/office/drawing/2014/main" id="{B1C7A550-69E2-2CA7-3F5B-BA68FEF7B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99" y="1492114"/>
            <a:ext cx="7596602" cy="4899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1612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sp>
        <p:nvSpPr>
          <p:cNvPr id="6" name="TextBox 5">
            <a:extLst>
              <a:ext uri="{FF2B5EF4-FFF2-40B4-BE49-F238E27FC236}">
                <a16:creationId xmlns:a16="http://schemas.microsoft.com/office/drawing/2014/main" id="{C59B5C57-FBC8-CA45-9693-0933571FDB64}"/>
              </a:ext>
            </a:extLst>
          </p:cNvPr>
          <p:cNvSpPr txBox="1"/>
          <p:nvPr/>
        </p:nvSpPr>
        <p:spPr>
          <a:xfrm>
            <a:off x="1542473" y="1536166"/>
            <a:ext cx="4642938" cy="523220"/>
          </a:xfrm>
          <a:prstGeom prst="rect">
            <a:avLst/>
          </a:prstGeom>
          <a:noFill/>
        </p:spPr>
        <p:txBody>
          <a:bodyPr wrap="none" rtlCol="0">
            <a:spAutoFit/>
          </a:bodyPr>
          <a:lstStyle/>
          <a:p>
            <a:r>
              <a:rPr lang="en-US" sz="2800" b="1" dirty="0"/>
              <a:t>Repairs (New Deck Proposed)</a:t>
            </a:r>
            <a:r>
              <a:rPr lang="en-US" dirty="0"/>
              <a:t>:</a:t>
            </a:r>
          </a:p>
        </p:txBody>
      </p:sp>
      <p:pic>
        <p:nvPicPr>
          <p:cNvPr id="8" name="Picture 7" descr="A bridge over a road&#10;&#10;Description automatically generated">
            <a:extLst>
              <a:ext uri="{FF2B5EF4-FFF2-40B4-BE49-F238E27FC236}">
                <a16:creationId xmlns:a16="http://schemas.microsoft.com/office/drawing/2014/main" id="{57E283CC-B7DC-5120-647B-295BF9ADA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2172693"/>
            <a:ext cx="6096000" cy="4572000"/>
          </a:xfrm>
          <a:prstGeom prst="rect">
            <a:avLst/>
          </a:prstGeom>
          <a:ln w="19050">
            <a:solidFill>
              <a:schemeClr val="accent1"/>
            </a:solidFill>
          </a:ln>
        </p:spPr>
      </p:pic>
      <p:pic>
        <p:nvPicPr>
          <p:cNvPr id="3" name="Content Placeholder 16" descr="Presentation with pie chart with solid fill">
            <a:extLst>
              <a:ext uri="{FF2B5EF4-FFF2-40B4-BE49-F238E27FC236}">
                <a16:creationId xmlns:a16="http://schemas.microsoft.com/office/drawing/2014/main" id="{07AF1D1A-B6F3-E5AA-3122-9F7F674100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805" y="533301"/>
            <a:ext cx="914400" cy="914400"/>
          </a:xfrm>
          <a:prstGeom prst="rect">
            <a:avLst/>
          </a:prstGeom>
        </p:spPr>
      </p:pic>
    </p:spTree>
    <p:extLst>
      <p:ext uri="{BB962C8B-B14F-4D97-AF65-F5344CB8AC3E}">
        <p14:creationId xmlns:p14="http://schemas.microsoft.com/office/powerpoint/2010/main" val="14757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sp>
        <p:nvSpPr>
          <p:cNvPr id="6" name="TextBox 5">
            <a:extLst>
              <a:ext uri="{FF2B5EF4-FFF2-40B4-BE49-F238E27FC236}">
                <a16:creationId xmlns:a16="http://schemas.microsoft.com/office/drawing/2014/main" id="{C59B5C57-FBC8-CA45-9693-0933571FDB64}"/>
              </a:ext>
            </a:extLst>
          </p:cNvPr>
          <p:cNvSpPr txBox="1"/>
          <p:nvPr/>
        </p:nvSpPr>
        <p:spPr>
          <a:xfrm>
            <a:off x="1542473" y="1536166"/>
            <a:ext cx="4481996" cy="523220"/>
          </a:xfrm>
          <a:prstGeom prst="rect">
            <a:avLst/>
          </a:prstGeom>
          <a:noFill/>
        </p:spPr>
        <p:txBody>
          <a:bodyPr wrap="none" rtlCol="0">
            <a:spAutoFit/>
          </a:bodyPr>
          <a:lstStyle/>
          <a:p>
            <a:r>
              <a:rPr lang="en-US" sz="2800" b="1" dirty="0"/>
              <a:t>Repairs (Headwall Required)</a:t>
            </a:r>
            <a:r>
              <a:rPr lang="en-US" dirty="0"/>
              <a:t>:</a:t>
            </a:r>
          </a:p>
        </p:txBody>
      </p:sp>
      <p:pic>
        <p:nvPicPr>
          <p:cNvPr id="4" name="Picture 3" descr="A truck next to a stream&#10;&#10;Description automatically generated">
            <a:extLst>
              <a:ext uri="{FF2B5EF4-FFF2-40B4-BE49-F238E27FC236}">
                <a16:creationId xmlns:a16="http://schemas.microsoft.com/office/drawing/2014/main" id="{8E9A297B-6B31-A1E7-2D2A-D07E2A3B8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498" y="2066543"/>
            <a:ext cx="6096000" cy="4572000"/>
          </a:xfrm>
          <a:prstGeom prst="rect">
            <a:avLst/>
          </a:prstGeom>
          <a:ln w="19050">
            <a:solidFill>
              <a:schemeClr val="accent1"/>
            </a:solidFill>
          </a:ln>
        </p:spPr>
      </p:pic>
      <p:pic>
        <p:nvPicPr>
          <p:cNvPr id="3" name="Content Placeholder 16" descr="Presentation with pie chart with solid fill">
            <a:extLst>
              <a:ext uri="{FF2B5EF4-FFF2-40B4-BE49-F238E27FC236}">
                <a16:creationId xmlns:a16="http://schemas.microsoft.com/office/drawing/2014/main" id="{202DCBB9-187D-4396-3E1A-F03B3C3AF5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805" y="533301"/>
            <a:ext cx="914400" cy="914400"/>
          </a:xfrm>
          <a:prstGeom prst="rect">
            <a:avLst/>
          </a:prstGeom>
        </p:spPr>
      </p:pic>
    </p:spTree>
    <p:extLst>
      <p:ext uri="{BB962C8B-B14F-4D97-AF65-F5344CB8AC3E}">
        <p14:creationId xmlns:p14="http://schemas.microsoft.com/office/powerpoint/2010/main" val="396932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sp>
        <p:nvSpPr>
          <p:cNvPr id="6" name="TextBox 5">
            <a:extLst>
              <a:ext uri="{FF2B5EF4-FFF2-40B4-BE49-F238E27FC236}">
                <a16:creationId xmlns:a16="http://schemas.microsoft.com/office/drawing/2014/main" id="{C59B5C57-FBC8-CA45-9693-0933571FDB64}"/>
              </a:ext>
            </a:extLst>
          </p:cNvPr>
          <p:cNvSpPr txBox="1"/>
          <p:nvPr/>
        </p:nvSpPr>
        <p:spPr>
          <a:xfrm>
            <a:off x="628650" y="1544761"/>
            <a:ext cx="8126968" cy="523220"/>
          </a:xfrm>
          <a:prstGeom prst="rect">
            <a:avLst/>
          </a:prstGeom>
          <a:noFill/>
        </p:spPr>
        <p:txBody>
          <a:bodyPr wrap="none" rtlCol="0">
            <a:spAutoFit/>
          </a:bodyPr>
          <a:lstStyle/>
          <a:p>
            <a:r>
              <a:rPr lang="en-US" sz="2800" b="1" dirty="0"/>
              <a:t>Repairs (Downstream Timbers Require Replacement)</a:t>
            </a:r>
            <a:r>
              <a:rPr lang="en-US" dirty="0"/>
              <a:t>:</a:t>
            </a:r>
          </a:p>
        </p:txBody>
      </p:sp>
      <p:pic>
        <p:nvPicPr>
          <p:cNvPr id="4" name="Picture 3" descr="A wooden structure with a pipe&#10;&#10;Description automatically generated with medium confidence">
            <a:extLst>
              <a:ext uri="{FF2B5EF4-FFF2-40B4-BE49-F238E27FC236}">
                <a16:creationId xmlns:a16="http://schemas.microsoft.com/office/drawing/2014/main" id="{F567F000-E1E6-FB82-5F39-75C127D44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145" y="2172693"/>
            <a:ext cx="6096000" cy="4572000"/>
          </a:xfrm>
          <a:prstGeom prst="rect">
            <a:avLst/>
          </a:prstGeom>
          <a:ln w="22225">
            <a:solidFill>
              <a:schemeClr val="accent1"/>
            </a:solidFill>
          </a:ln>
        </p:spPr>
      </p:pic>
      <p:pic>
        <p:nvPicPr>
          <p:cNvPr id="3" name="Content Placeholder 16" descr="Presentation with pie chart with solid fill">
            <a:extLst>
              <a:ext uri="{FF2B5EF4-FFF2-40B4-BE49-F238E27FC236}">
                <a16:creationId xmlns:a16="http://schemas.microsoft.com/office/drawing/2014/main" id="{FD2FA4B9-34E4-1072-BA77-ED8A535E81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805" y="533301"/>
            <a:ext cx="914400" cy="914400"/>
          </a:xfrm>
          <a:prstGeom prst="rect">
            <a:avLst/>
          </a:prstGeom>
        </p:spPr>
      </p:pic>
    </p:spTree>
    <p:extLst>
      <p:ext uri="{BB962C8B-B14F-4D97-AF65-F5344CB8AC3E}">
        <p14:creationId xmlns:p14="http://schemas.microsoft.com/office/powerpoint/2010/main" val="197556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sp>
        <p:nvSpPr>
          <p:cNvPr id="3" name="TextBox 2">
            <a:extLst>
              <a:ext uri="{FF2B5EF4-FFF2-40B4-BE49-F238E27FC236}">
                <a16:creationId xmlns:a16="http://schemas.microsoft.com/office/drawing/2014/main" id="{481B8A1B-8A2F-A2A3-53A5-C708534043A5}"/>
              </a:ext>
            </a:extLst>
          </p:cNvPr>
          <p:cNvSpPr txBox="1"/>
          <p:nvPr/>
        </p:nvSpPr>
        <p:spPr>
          <a:xfrm>
            <a:off x="998725" y="1536166"/>
            <a:ext cx="6781472" cy="461665"/>
          </a:xfrm>
          <a:prstGeom prst="rect">
            <a:avLst/>
          </a:prstGeom>
          <a:noFill/>
        </p:spPr>
        <p:txBody>
          <a:bodyPr wrap="none" rtlCol="0">
            <a:spAutoFit/>
          </a:bodyPr>
          <a:lstStyle/>
          <a:p>
            <a:r>
              <a:rPr lang="en-US" sz="2400" b="1" dirty="0"/>
              <a:t>Recommended Structure Replacements: Failing Pier</a:t>
            </a:r>
          </a:p>
        </p:txBody>
      </p:sp>
      <p:pic>
        <p:nvPicPr>
          <p:cNvPr id="5" name="Picture 4" descr="A bridge over a stream&#10;&#10;Description automatically generated">
            <a:extLst>
              <a:ext uri="{FF2B5EF4-FFF2-40B4-BE49-F238E27FC236}">
                <a16:creationId xmlns:a16="http://schemas.microsoft.com/office/drawing/2014/main" id="{B6ABB3B4-1C7E-97B4-7009-D8A30BC61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453" y="2228135"/>
            <a:ext cx="5318315" cy="3988736"/>
          </a:xfrm>
          <a:prstGeom prst="rect">
            <a:avLst/>
          </a:prstGeom>
          <a:ln w="19050">
            <a:solidFill>
              <a:schemeClr val="accent1"/>
            </a:solidFill>
          </a:ln>
        </p:spPr>
      </p:pic>
      <p:pic>
        <p:nvPicPr>
          <p:cNvPr id="4" name="Content Placeholder 16" descr="Presentation with pie chart with solid fill">
            <a:extLst>
              <a:ext uri="{FF2B5EF4-FFF2-40B4-BE49-F238E27FC236}">
                <a16:creationId xmlns:a16="http://schemas.microsoft.com/office/drawing/2014/main" id="{21BCE952-3D9A-1CF9-336F-9DF97183FC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805" y="533301"/>
            <a:ext cx="914400" cy="914400"/>
          </a:xfrm>
          <a:prstGeom prst="rect">
            <a:avLst/>
          </a:prstGeom>
        </p:spPr>
      </p:pic>
    </p:spTree>
    <p:extLst>
      <p:ext uri="{BB962C8B-B14F-4D97-AF65-F5344CB8AC3E}">
        <p14:creationId xmlns:p14="http://schemas.microsoft.com/office/powerpoint/2010/main" val="84463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sp>
        <p:nvSpPr>
          <p:cNvPr id="3" name="TextBox 2">
            <a:extLst>
              <a:ext uri="{FF2B5EF4-FFF2-40B4-BE49-F238E27FC236}">
                <a16:creationId xmlns:a16="http://schemas.microsoft.com/office/drawing/2014/main" id="{481B8A1B-8A2F-A2A3-53A5-C708534043A5}"/>
              </a:ext>
            </a:extLst>
          </p:cNvPr>
          <p:cNvSpPr txBox="1"/>
          <p:nvPr/>
        </p:nvSpPr>
        <p:spPr>
          <a:xfrm>
            <a:off x="742761" y="1377307"/>
            <a:ext cx="8106578" cy="830997"/>
          </a:xfrm>
          <a:prstGeom prst="rect">
            <a:avLst/>
          </a:prstGeom>
          <a:noFill/>
        </p:spPr>
        <p:txBody>
          <a:bodyPr wrap="none" rtlCol="0">
            <a:spAutoFit/>
          </a:bodyPr>
          <a:lstStyle/>
          <a:p>
            <a:r>
              <a:rPr lang="en-US" sz="2400" b="1" dirty="0"/>
              <a:t>Recommended Structure Replacements: (Replaced abutments</a:t>
            </a:r>
          </a:p>
          <a:p>
            <a:r>
              <a:rPr lang="en-US" sz="2400" b="1" dirty="0"/>
              <a:t>Timber and Telephone Pole Stringers Deflecting.</a:t>
            </a:r>
          </a:p>
        </p:txBody>
      </p:sp>
      <p:pic>
        <p:nvPicPr>
          <p:cNvPr id="5" name="Picture 4" descr="A bridge over a river&#10;&#10;Description automatically generated">
            <a:extLst>
              <a:ext uri="{FF2B5EF4-FFF2-40B4-BE49-F238E27FC236}">
                <a16:creationId xmlns:a16="http://schemas.microsoft.com/office/drawing/2014/main" id="{A131A8BA-611B-83A0-C4A0-530F0FEA7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782" y="2174760"/>
            <a:ext cx="6096000" cy="4572000"/>
          </a:xfrm>
          <a:prstGeom prst="rect">
            <a:avLst/>
          </a:prstGeom>
          <a:ln w="19050">
            <a:solidFill>
              <a:schemeClr val="accent1"/>
            </a:solidFill>
          </a:ln>
        </p:spPr>
      </p:pic>
      <p:pic>
        <p:nvPicPr>
          <p:cNvPr id="4" name="Content Placeholder 16" descr="Presentation with pie chart with solid fill">
            <a:extLst>
              <a:ext uri="{FF2B5EF4-FFF2-40B4-BE49-F238E27FC236}">
                <a16:creationId xmlns:a16="http://schemas.microsoft.com/office/drawing/2014/main" id="{76F886CE-81B1-0832-1C1E-927E722632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805" y="533301"/>
            <a:ext cx="914400" cy="914400"/>
          </a:xfrm>
          <a:prstGeom prst="rect">
            <a:avLst/>
          </a:prstGeom>
        </p:spPr>
      </p:pic>
    </p:spTree>
    <p:extLst>
      <p:ext uri="{BB962C8B-B14F-4D97-AF65-F5344CB8AC3E}">
        <p14:creationId xmlns:p14="http://schemas.microsoft.com/office/powerpoint/2010/main" val="413509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sp>
        <p:nvSpPr>
          <p:cNvPr id="3" name="TextBox 2">
            <a:extLst>
              <a:ext uri="{FF2B5EF4-FFF2-40B4-BE49-F238E27FC236}">
                <a16:creationId xmlns:a16="http://schemas.microsoft.com/office/drawing/2014/main" id="{481B8A1B-8A2F-A2A3-53A5-C708534043A5}"/>
              </a:ext>
            </a:extLst>
          </p:cNvPr>
          <p:cNvSpPr txBox="1"/>
          <p:nvPr/>
        </p:nvSpPr>
        <p:spPr>
          <a:xfrm>
            <a:off x="879657" y="1377307"/>
            <a:ext cx="7969682" cy="830997"/>
          </a:xfrm>
          <a:prstGeom prst="rect">
            <a:avLst/>
          </a:prstGeom>
          <a:noFill/>
        </p:spPr>
        <p:txBody>
          <a:bodyPr wrap="none" rtlCol="0">
            <a:spAutoFit/>
          </a:bodyPr>
          <a:lstStyle/>
          <a:p>
            <a:r>
              <a:rPr lang="en-US" sz="2400" b="1" dirty="0"/>
              <a:t>Recommended Structure Replacements: Crane Mat Spanning</a:t>
            </a:r>
          </a:p>
          <a:p>
            <a:r>
              <a:rPr lang="en-US" sz="2400" b="1" dirty="0"/>
              <a:t>Washed out Low Water Crossing.</a:t>
            </a:r>
          </a:p>
        </p:txBody>
      </p:sp>
      <p:pic>
        <p:nvPicPr>
          <p:cNvPr id="5" name="Picture 4" descr="A bridge over a river&#10;&#10;Description automatically generated">
            <a:extLst>
              <a:ext uri="{FF2B5EF4-FFF2-40B4-BE49-F238E27FC236}">
                <a16:creationId xmlns:a16="http://schemas.microsoft.com/office/drawing/2014/main" id="{1E4D2A46-AA57-02AD-10F2-AA938B7E7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728" y="2291707"/>
            <a:ext cx="5896277" cy="4422208"/>
          </a:xfrm>
          <a:prstGeom prst="rect">
            <a:avLst/>
          </a:prstGeom>
          <a:ln w="22225">
            <a:solidFill>
              <a:schemeClr val="accent1"/>
            </a:solidFill>
          </a:ln>
        </p:spPr>
      </p:pic>
      <p:pic>
        <p:nvPicPr>
          <p:cNvPr id="4" name="Content Placeholder 16" descr="Presentation with pie chart with solid fill">
            <a:extLst>
              <a:ext uri="{FF2B5EF4-FFF2-40B4-BE49-F238E27FC236}">
                <a16:creationId xmlns:a16="http://schemas.microsoft.com/office/drawing/2014/main" id="{F566E5BF-50B9-6A03-94AF-E8E89DE11F9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805" y="533301"/>
            <a:ext cx="914400" cy="914400"/>
          </a:xfrm>
          <a:prstGeom prst="rect">
            <a:avLst/>
          </a:prstGeom>
        </p:spPr>
      </p:pic>
    </p:spTree>
    <p:extLst>
      <p:ext uri="{BB962C8B-B14F-4D97-AF65-F5344CB8AC3E}">
        <p14:creationId xmlns:p14="http://schemas.microsoft.com/office/powerpoint/2010/main" val="385312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sp>
        <p:nvSpPr>
          <p:cNvPr id="3" name="TextBox 2">
            <a:extLst>
              <a:ext uri="{FF2B5EF4-FFF2-40B4-BE49-F238E27FC236}">
                <a16:creationId xmlns:a16="http://schemas.microsoft.com/office/drawing/2014/main" id="{481B8A1B-8A2F-A2A3-53A5-C708534043A5}"/>
              </a:ext>
            </a:extLst>
          </p:cNvPr>
          <p:cNvSpPr txBox="1"/>
          <p:nvPr/>
        </p:nvSpPr>
        <p:spPr>
          <a:xfrm>
            <a:off x="633165" y="1334746"/>
            <a:ext cx="7877669" cy="1200329"/>
          </a:xfrm>
          <a:prstGeom prst="rect">
            <a:avLst/>
          </a:prstGeom>
          <a:noFill/>
        </p:spPr>
        <p:txBody>
          <a:bodyPr wrap="none" rtlCol="0">
            <a:spAutoFit/>
          </a:bodyPr>
          <a:lstStyle/>
          <a:p>
            <a:r>
              <a:rPr lang="en-US" sz="2400" b="1" dirty="0"/>
              <a:t>Recommended Structure Replacements: Two Span Structure</a:t>
            </a:r>
          </a:p>
          <a:p>
            <a:r>
              <a:rPr lang="en-US" sz="2400" b="1" dirty="0"/>
              <a:t>To Multiple Residences. Railroad Steel Stringers and Failing</a:t>
            </a:r>
          </a:p>
          <a:p>
            <a:r>
              <a:rPr lang="en-US" sz="2400" b="1" dirty="0"/>
              <a:t>Superstructure.</a:t>
            </a:r>
          </a:p>
        </p:txBody>
      </p:sp>
      <p:pic>
        <p:nvPicPr>
          <p:cNvPr id="5" name="Picture 4" descr="A bridge over a stream&#10;&#10;Description automatically generated">
            <a:extLst>
              <a:ext uri="{FF2B5EF4-FFF2-40B4-BE49-F238E27FC236}">
                <a16:creationId xmlns:a16="http://schemas.microsoft.com/office/drawing/2014/main" id="{3C178C3F-6793-E81F-08C9-B1A0A6508D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0203" y="2554296"/>
            <a:ext cx="5486400" cy="4114800"/>
          </a:xfrm>
          <a:prstGeom prst="rect">
            <a:avLst/>
          </a:prstGeom>
          <a:ln w="19050">
            <a:solidFill>
              <a:schemeClr val="accent1"/>
            </a:solidFill>
          </a:ln>
        </p:spPr>
      </p:pic>
      <p:pic>
        <p:nvPicPr>
          <p:cNvPr id="4" name="Content Placeholder 16" descr="Presentation with pie chart with solid fill">
            <a:extLst>
              <a:ext uri="{FF2B5EF4-FFF2-40B4-BE49-F238E27FC236}">
                <a16:creationId xmlns:a16="http://schemas.microsoft.com/office/drawing/2014/main" id="{25499BE5-08E8-6912-D824-458B73D43E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805" y="533301"/>
            <a:ext cx="914400" cy="914400"/>
          </a:xfrm>
          <a:prstGeom prst="rect">
            <a:avLst/>
          </a:prstGeom>
        </p:spPr>
      </p:pic>
    </p:spTree>
    <p:extLst>
      <p:ext uri="{BB962C8B-B14F-4D97-AF65-F5344CB8AC3E}">
        <p14:creationId xmlns:p14="http://schemas.microsoft.com/office/powerpoint/2010/main" val="38906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AD11DEEC-679D-BD8B-E1D0-AE84B26DFD13}"/>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Findings</a:t>
            </a:r>
          </a:p>
        </p:txBody>
      </p:sp>
      <p:grpSp>
        <p:nvGrpSpPr>
          <p:cNvPr id="13" name="Group 12">
            <a:extLst>
              <a:ext uri="{FF2B5EF4-FFF2-40B4-BE49-F238E27FC236}">
                <a16:creationId xmlns:a16="http://schemas.microsoft.com/office/drawing/2014/main" id="{24E19B3C-494F-666A-757B-3A692A5305AF}"/>
              </a:ext>
            </a:extLst>
          </p:cNvPr>
          <p:cNvGrpSpPr/>
          <p:nvPr/>
        </p:nvGrpSpPr>
        <p:grpSpPr>
          <a:xfrm>
            <a:off x="629989" y="621766"/>
            <a:ext cx="737472" cy="737471"/>
            <a:chOff x="1768286" y="1554292"/>
            <a:chExt cx="983296" cy="983294"/>
          </a:xfrm>
        </p:grpSpPr>
        <p:grpSp>
          <p:nvGrpSpPr>
            <p:cNvPr id="14" name="Group 13">
              <a:extLst>
                <a:ext uri="{FF2B5EF4-FFF2-40B4-BE49-F238E27FC236}">
                  <a16:creationId xmlns:a16="http://schemas.microsoft.com/office/drawing/2014/main" id="{27383929-D6F2-73AD-04F2-053B7F5DADDE}"/>
                </a:ext>
              </a:extLst>
            </p:cNvPr>
            <p:cNvGrpSpPr/>
            <p:nvPr/>
          </p:nvGrpSpPr>
          <p:grpSpPr>
            <a:xfrm>
              <a:off x="1768286" y="1554292"/>
              <a:ext cx="983296" cy="983294"/>
              <a:chOff x="1768286" y="1554292"/>
              <a:chExt cx="983296" cy="983294"/>
            </a:xfrm>
          </p:grpSpPr>
          <p:sp>
            <p:nvSpPr>
              <p:cNvPr id="16" name="Oval 15">
                <a:extLst>
                  <a:ext uri="{FF2B5EF4-FFF2-40B4-BE49-F238E27FC236}">
                    <a16:creationId xmlns:a16="http://schemas.microsoft.com/office/drawing/2014/main" id="{E1E2FEC9-C91D-40D5-3237-84FD2F4F48A2}"/>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35AD76D0-F54B-D3C5-D99A-FE78679D15AE}"/>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5" name="TextBox 14">
              <a:extLst>
                <a:ext uri="{FF2B5EF4-FFF2-40B4-BE49-F238E27FC236}">
                  <a16:creationId xmlns:a16="http://schemas.microsoft.com/office/drawing/2014/main" id="{72A644CE-CDB1-D312-4F77-A93619913FFB}"/>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6</a:t>
              </a:r>
            </a:p>
          </p:txBody>
        </p:sp>
      </p:grpSp>
      <p:sp>
        <p:nvSpPr>
          <p:cNvPr id="3" name="TextBox 2">
            <a:extLst>
              <a:ext uri="{FF2B5EF4-FFF2-40B4-BE49-F238E27FC236}">
                <a16:creationId xmlns:a16="http://schemas.microsoft.com/office/drawing/2014/main" id="{481B8A1B-8A2F-A2A3-53A5-C708534043A5}"/>
              </a:ext>
            </a:extLst>
          </p:cNvPr>
          <p:cNvSpPr txBox="1"/>
          <p:nvPr/>
        </p:nvSpPr>
        <p:spPr>
          <a:xfrm>
            <a:off x="998725" y="1536166"/>
            <a:ext cx="7700313" cy="461665"/>
          </a:xfrm>
          <a:prstGeom prst="rect">
            <a:avLst/>
          </a:prstGeom>
          <a:noFill/>
        </p:spPr>
        <p:txBody>
          <a:bodyPr wrap="none" rtlCol="0">
            <a:spAutoFit/>
          </a:bodyPr>
          <a:lstStyle/>
          <a:p>
            <a:r>
              <a:rPr lang="en-US" sz="2400" b="1" dirty="0"/>
              <a:t>Recommended Structure Replacements: Failing Abutments</a:t>
            </a:r>
          </a:p>
        </p:txBody>
      </p:sp>
      <p:pic>
        <p:nvPicPr>
          <p:cNvPr id="5" name="Picture 4" descr="A bridge over a river&#10;&#10;Description automatically generated">
            <a:extLst>
              <a:ext uri="{FF2B5EF4-FFF2-40B4-BE49-F238E27FC236}">
                <a16:creationId xmlns:a16="http://schemas.microsoft.com/office/drawing/2014/main" id="{AA43D0B9-B85A-6F58-515F-42DCA0EEC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524" y="2141915"/>
            <a:ext cx="6096000" cy="4572000"/>
          </a:xfrm>
          <a:prstGeom prst="rect">
            <a:avLst/>
          </a:prstGeom>
          <a:noFill/>
          <a:ln w="19050">
            <a:solidFill>
              <a:schemeClr val="accent1"/>
            </a:solidFill>
          </a:ln>
        </p:spPr>
      </p:pic>
      <p:pic>
        <p:nvPicPr>
          <p:cNvPr id="4" name="Content Placeholder 16" descr="Presentation with pie chart with solid fill">
            <a:extLst>
              <a:ext uri="{FF2B5EF4-FFF2-40B4-BE49-F238E27FC236}">
                <a16:creationId xmlns:a16="http://schemas.microsoft.com/office/drawing/2014/main" id="{E0B28529-9274-1C9B-8300-9420977A3E6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9805" y="533301"/>
            <a:ext cx="914400" cy="914400"/>
          </a:xfrm>
          <a:prstGeom prst="rect">
            <a:avLst/>
          </a:prstGeom>
        </p:spPr>
      </p:pic>
    </p:spTree>
    <p:extLst>
      <p:ext uri="{BB962C8B-B14F-4D97-AF65-F5344CB8AC3E}">
        <p14:creationId xmlns:p14="http://schemas.microsoft.com/office/powerpoint/2010/main" val="282206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BD6CCA60-2B5A-7E8C-9BC2-C3EF0CBB21C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a:xfrm>
            <a:off x="211598" y="359732"/>
            <a:ext cx="8760131" cy="1325563"/>
          </a:xfrm>
        </p:spPr>
        <p:txBody>
          <a:bodyPr/>
          <a:lstStyle/>
          <a:p>
            <a:r>
              <a:rPr lang="en-US" b="1" dirty="0"/>
              <a:t>       Cost for Repair or Replacement </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554182" y="1825625"/>
            <a:ext cx="7961168" cy="4351338"/>
          </a:xfrm>
        </p:spPr>
        <p:txBody>
          <a:bodyPr/>
          <a:lstStyle/>
          <a:p>
            <a:r>
              <a:rPr lang="en-US" dirty="0"/>
              <a:t>WV VOAD and their partners is the primary source on the repairs and replacements of these types of crossings.</a:t>
            </a:r>
          </a:p>
          <a:p>
            <a:r>
              <a:rPr lang="en-US" dirty="0"/>
              <a:t>WV VOAD uses resources donated and often volunteer assistance to provide the means necessary for the help these residents require.</a:t>
            </a:r>
          </a:p>
          <a:p>
            <a:r>
              <a:rPr lang="en-US" dirty="0"/>
              <a:t>Funding is required to assist in aspects such as equipment rental, engineering, etc.</a:t>
            </a:r>
          </a:p>
          <a:p>
            <a:r>
              <a:rPr lang="en-US" dirty="0"/>
              <a:t>It is estimated that a replacement can cost as much as $50 to 75K and repairs vary.</a:t>
            </a:r>
          </a:p>
        </p:txBody>
      </p:sp>
      <p:grpSp>
        <p:nvGrpSpPr>
          <p:cNvPr id="13" name="Group 12">
            <a:extLst>
              <a:ext uri="{FF2B5EF4-FFF2-40B4-BE49-F238E27FC236}">
                <a16:creationId xmlns:a16="http://schemas.microsoft.com/office/drawing/2014/main" id="{ACCA3331-016B-2F1D-B51C-8B8D2DF0E33E}"/>
              </a:ext>
            </a:extLst>
          </p:cNvPr>
          <p:cNvGrpSpPr/>
          <p:nvPr/>
        </p:nvGrpSpPr>
        <p:grpSpPr>
          <a:xfrm>
            <a:off x="8178422" y="694515"/>
            <a:ext cx="799907" cy="655995"/>
            <a:chOff x="842552" y="4657366"/>
            <a:chExt cx="759780" cy="592208"/>
          </a:xfrm>
          <a:solidFill>
            <a:srgbClr val="002060"/>
          </a:solidFill>
        </p:grpSpPr>
        <p:sp>
          <p:nvSpPr>
            <p:cNvPr id="14" name="TextBox 13">
              <a:extLst>
                <a:ext uri="{FF2B5EF4-FFF2-40B4-BE49-F238E27FC236}">
                  <a16:creationId xmlns:a16="http://schemas.microsoft.com/office/drawing/2014/main" id="{80F1B9C6-17F4-BC19-ED43-80C9E4343560}"/>
                </a:ext>
              </a:extLst>
            </p:cNvPr>
            <p:cNvSpPr txBox="1"/>
            <p:nvPr/>
          </p:nvSpPr>
          <p:spPr>
            <a:xfrm>
              <a:off x="915055" y="4737471"/>
              <a:ext cx="256133" cy="254535"/>
            </a:xfrm>
            <a:custGeom>
              <a:avLst/>
              <a:gdLst>
                <a:gd name="connsiteX0" fmla="*/ 1932017 w 3512268"/>
                <a:gd name="connsiteY0" fmla="*/ 412359 h 3511296"/>
                <a:gd name="connsiteX1" fmla="*/ 1604425 w 3512268"/>
                <a:gd name="connsiteY1" fmla="*/ 412360 h 3511296"/>
                <a:gd name="connsiteX2" fmla="*/ 1604424 w 3512268"/>
                <a:gd name="connsiteY2" fmla="*/ 724106 h 3511296"/>
                <a:gd name="connsiteX3" fmla="*/ 1181490 w 3512268"/>
                <a:gd name="connsiteY3" fmla="*/ 962873 h 3511296"/>
                <a:gd name="connsiteX4" fmla="*/ 1355941 w 3512268"/>
                <a:gd name="connsiteY4" fmla="*/ 1799357 h 3511296"/>
                <a:gd name="connsiteX5" fmla="*/ 1889401 w 3512268"/>
                <a:gd name="connsiteY5" fmla="*/ 2035750 h 3511296"/>
                <a:gd name="connsiteX6" fmla="*/ 1121267 w 3512268"/>
                <a:gd name="connsiteY6" fmla="*/ 2245529 h 3511296"/>
                <a:gd name="connsiteX7" fmla="*/ 1027221 w 3512268"/>
                <a:gd name="connsiteY7" fmla="*/ 2648548 h 3511296"/>
                <a:gd name="connsiteX8" fmla="*/ 1580034 w 3512268"/>
                <a:gd name="connsiteY8" fmla="*/ 2794846 h 3511296"/>
                <a:gd name="connsiteX9" fmla="*/ 1579428 w 3512268"/>
                <a:gd name="connsiteY9" fmla="*/ 3095619 h 3511296"/>
                <a:gd name="connsiteX10" fmla="*/ 1908676 w 3512268"/>
                <a:gd name="connsiteY10" fmla="*/ 3095618 h 3511296"/>
                <a:gd name="connsiteX11" fmla="*/ 1908467 w 3512268"/>
                <a:gd name="connsiteY11" fmla="*/ 2749511 h 3511296"/>
                <a:gd name="connsiteX12" fmla="*/ 2214178 w 3512268"/>
                <a:gd name="connsiteY12" fmla="*/ 1681436 h 3511296"/>
                <a:gd name="connsiteX13" fmla="*/ 1618617 w 3512268"/>
                <a:gd name="connsiteY13" fmla="*/ 1131913 h 3511296"/>
                <a:gd name="connsiteX14" fmla="*/ 2295270 w 3512268"/>
                <a:gd name="connsiteY14" fmla="*/ 1186572 h 3511296"/>
                <a:gd name="connsiteX15" fmla="*/ 2404584 w 3512268"/>
                <a:gd name="connsiteY15" fmla="*/ 812780 h 3511296"/>
                <a:gd name="connsiteX16" fmla="*/ 1932017 w 3512268"/>
                <a:gd name="connsiteY16" fmla="*/ 707987 h 3511296"/>
                <a:gd name="connsiteX17" fmla="*/ 1756134 w 3512268"/>
                <a:gd name="connsiteY17" fmla="*/ 0 h 3511296"/>
                <a:gd name="connsiteX18" fmla="*/ 3512268 w 3512268"/>
                <a:gd name="connsiteY18" fmla="*/ 1755648 h 3511296"/>
                <a:gd name="connsiteX19" fmla="*/ 1756134 w 3512268"/>
                <a:gd name="connsiteY19" fmla="*/ 3511296 h 3511296"/>
                <a:gd name="connsiteX20" fmla="*/ 0 w 3512268"/>
                <a:gd name="connsiteY20" fmla="*/ 1755648 h 3511296"/>
                <a:gd name="connsiteX21" fmla="*/ 1756134 w 3512268"/>
                <a:gd name="connsiteY21" fmla="*/ 0 h 351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2268" h="3511296">
                  <a:moveTo>
                    <a:pt x="1932017" y="412359"/>
                  </a:moveTo>
                  <a:lnTo>
                    <a:pt x="1604425" y="412360"/>
                  </a:lnTo>
                  <a:cubicBezTo>
                    <a:pt x="1605768" y="521649"/>
                    <a:pt x="1603081" y="618847"/>
                    <a:pt x="1604424" y="724106"/>
                  </a:cubicBezTo>
                  <a:cubicBezTo>
                    <a:pt x="1399499" y="786875"/>
                    <a:pt x="1269268" y="843628"/>
                    <a:pt x="1181490" y="962873"/>
                  </a:cubicBezTo>
                  <a:cubicBezTo>
                    <a:pt x="1075597" y="1117902"/>
                    <a:pt x="873109" y="1523090"/>
                    <a:pt x="1355941" y="1799357"/>
                  </a:cubicBezTo>
                  <a:cubicBezTo>
                    <a:pt x="1663333" y="1957349"/>
                    <a:pt x="1773054" y="1962602"/>
                    <a:pt x="1889401" y="2035750"/>
                  </a:cubicBezTo>
                  <a:cubicBezTo>
                    <a:pt x="2196864" y="2315638"/>
                    <a:pt x="1724696" y="2580326"/>
                    <a:pt x="1121267" y="2245529"/>
                  </a:cubicBezTo>
                  <a:lnTo>
                    <a:pt x="1027221" y="2648548"/>
                  </a:lnTo>
                  <a:cubicBezTo>
                    <a:pt x="1205132" y="2711447"/>
                    <a:pt x="1380923" y="2759506"/>
                    <a:pt x="1580034" y="2794846"/>
                  </a:cubicBezTo>
                  <a:cubicBezTo>
                    <a:pt x="1577006" y="2883797"/>
                    <a:pt x="1578217" y="2998188"/>
                    <a:pt x="1579428" y="3095619"/>
                  </a:cubicBezTo>
                  <a:lnTo>
                    <a:pt x="1908676" y="3095618"/>
                  </a:lnTo>
                  <a:cubicBezTo>
                    <a:pt x="1908606" y="2980250"/>
                    <a:pt x="1908536" y="2864880"/>
                    <a:pt x="1908467" y="2749511"/>
                  </a:cubicBezTo>
                  <a:cubicBezTo>
                    <a:pt x="2226171" y="2771062"/>
                    <a:pt x="2894411" y="2154050"/>
                    <a:pt x="2214178" y="1681436"/>
                  </a:cubicBezTo>
                  <a:cubicBezTo>
                    <a:pt x="1968386" y="1471940"/>
                    <a:pt x="1357259" y="1446110"/>
                    <a:pt x="1618617" y="1131913"/>
                  </a:cubicBezTo>
                  <a:cubicBezTo>
                    <a:pt x="1734896" y="1059511"/>
                    <a:pt x="2033377" y="1033264"/>
                    <a:pt x="2295270" y="1186572"/>
                  </a:cubicBezTo>
                  <a:lnTo>
                    <a:pt x="2404584" y="812780"/>
                  </a:lnTo>
                  <a:cubicBezTo>
                    <a:pt x="2264252" y="758339"/>
                    <a:pt x="2216881" y="742215"/>
                    <a:pt x="1932017" y="707987"/>
                  </a:cubicBezTo>
                  <a:close/>
                  <a:moveTo>
                    <a:pt x="1756134" y="0"/>
                  </a:moveTo>
                  <a:cubicBezTo>
                    <a:pt x="2726020" y="0"/>
                    <a:pt x="3512268" y="786030"/>
                    <a:pt x="3512268" y="1755648"/>
                  </a:cubicBezTo>
                  <a:cubicBezTo>
                    <a:pt x="3512268" y="2725266"/>
                    <a:pt x="2726020" y="3511296"/>
                    <a:pt x="1756134" y="3511296"/>
                  </a:cubicBezTo>
                  <a:cubicBezTo>
                    <a:pt x="786248" y="3511296"/>
                    <a:pt x="0" y="2725266"/>
                    <a:pt x="0" y="1755648"/>
                  </a:cubicBezTo>
                  <a:cubicBezTo>
                    <a:pt x="0" y="786030"/>
                    <a:pt x="786248" y="0"/>
                    <a:pt x="1756134"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endParaRPr lang="en-US" sz="30000" kern="0" dirty="0">
                <a:solidFill>
                  <a:prstClr val="black"/>
                </a:solidFill>
                <a:latin typeface="Franklin Gothic Demi Cond" panose="020B0706030402020204" pitchFamily="34" charset="0"/>
              </a:endParaRPr>
            </a:p>
          </p:txBody>
        </p:sp>
        <p:sp>
          <p:nvSpPr>
            <p:cNvPr id="15" name="Freeform 349">
              <a:extLst>
                <a:ext uri="{FF2B5EF4-FFF2-40B4-BE49-F238E27FC236}">
                  <a16:creationId xmlns:a16="http://schemas.microsoft.com/office/drawing/2014/main" id="{1DE82420-50F9-D7AA-4BFC-3F1F8BE73099}"/>
                </a:ext>
              </a:extLst>
            </p:cNvPr>
            <p:cNvSpPr/>
            <p:nvPr/>
          </p:nvSpPr>
          <p:spPr>
            <a:xfrm rot="21102657">
              <a:off x="842552" y="4657366"/>
              <a:ext cx="423281" cy="592208"/>
            </a:xfrm>
            <a:custGeom>
              <a:avLst/>
              <a:gdLst>
                <a:gd name="connsiteX0" fmla="*/ 241187 w 423281"/>
                <a:gd name="connsiteY0" fmla="*/ 2321 h 592208"/>
                <a:gd name="connsiteX1" fmla="*/ 416347 w 423281"/>
                <a:gd name="connsiteY1" fmla="*/ 153996 h 592208"/>
                <a:gd name="connsiteX2" fmla="*/ 417528 w 423281"/>
                <a:gd name="connsiteY2" fmla="*/ 159332 h 592208"/>
                <a:gd name="connsiteX3" fmla="*/ 370461 w 423281"/>
                <a:gd name="connsiteY3" fmla="*/ 157810 h 592208"/>
                <a:gd name="connsiteX4" fmla="*/ 354565 w 423281"/>
                <a:gd name="connsiteY4" fmla="*/ 122310 h 592208"/>
                <a:gd name="connsiteX5" fmla="*/ 234839 w 423281"/>
                <a:gd name="connsiteY5" fmla="*/ 45893 h 592208"/>
                <a:gd name="connsiteX6" fmla="*/ 45659 w 423281"/>
                <a:gd name="connsiteY6" fmla="*/ 180393 h 592208"/>
                <a:gd name="connsiteX7" fmla="*/ 188599 w 423281"/>
                <a:gd name="connsiteY7" fmla="*/ 363278 h 592208"/>
                <a:gd name="connsiteX8" fmla="*/ 377778 w 423281"/>
                <a:gd name="connsiteY8" fmla="*/ 228778 h 592208"/>
                <a:gd name="connsiteX9" fmla="*/ 378734 w 423281"/>
                <a:gd name="connsiteY9" fmla="*/ 204641 h 592208"/>
                <a:gd name="connsiteX10" fmla="*/ 423183 w 423281"/>
                <a:gd name="connsiteY10" fmla="*/ 206300 h 592208"/>
                <a:gd name="connsiteX11" fmla="*/ 423281 w 423281"/>
                <a:gd name="connsiteY11" fmla="*/ 214288 h 592208"/>
                <a:gd name="connsiteX12" fmla="*/ 421350 w 423281"/>
                <a:gd name="connsiteY12" fmla="*/ 235126 h 592208"/>
                <a:gd name="connsiteX13" fmla="*/ 285730 w 423281"/>
                <a:gd name="connsiteY13" fmla="*/ 396996 h 592208"/>
                <a:gd name="connsiteX14" fmla="*/ 279920 w 423281"/>
                <a:gd name="connsiteY14" fmla="*/ 398732 h 592208"/>
                <a:gd name="connsiteX15" fmla="*/ 280319 w 423281"/>
                <a:gd name="connsiteY15" fmla="*/ 400777 h 592208"/>
                <a:gd name="connsiteX16" fmla="*/ 281480 w 423281"/>
                <a:gd name="connsiteY16" fmla="*/ 406147 h 592208"/>
                <a:gd name="connsiteX17" fmla="*/ 307852 w 423281"/>
                <a:gd name="connsiteY17" fmla="*/ 548068 h 592208"/>
                <a:gd name="connsiteX18" fmla="*/ 235206 w 423281"/>
                <a:gd name="connsiteY18" fmla="*/ 566879 h 592208"/>
                <a:gd name="connsiteX19" fmla="*/ 209330 w 423281"/>
                <a:gd name="connsiteY19" fmla="*/ 426694 h 592208"/>
                <a:gd name="connsiteX20" fmla="*/ 206342 w 423281"/>
                <a:gd name="connsiteY20" fmla="*/ 409691 h 592208"/>
                <a:gd name="connsiteX21" fmla="*/ 206148 w 423281"/>
                <a:gd name="connsiteY21" fmla="*/ 408925 h 592208"/>
                <a:gd name="connsiteX22" fmla="*/ 203837 w 423281"/>
                <a:gd name="connsiteY22" fmla="*/ 408929 h 592208"/>
                <a:gd name="connsiteX23" fmla="*/ 182251 w 423281"/>
                <a:gd name="connsiteY23" fmla="*/ 406850 h 592208"/>
                <a:gd name="connsiteX24" fmla="*/ 161521 w 423281"/>
                <a:gd name="connsiteY24" fmla="*/ 402791 h 592208"/>
                <a:gd name="connsiteX25" fmla="*/ 160050 w 423281"/>
                <a:gd name="connsiteY25" fmla="*/ 405660 h 592208"/>
                <a:gd name="connsiteX26" fmla="*/ 156548 w 423281"/>
                <a:gd name="connsiteY26" fmla="*/ 413087 h 592208"/>
                <a:gd name="connsiteX27" fmla="*/ 91890 w 423281"/>
                <a:gd name="connsiteY27" fmla="*/ 542147 h 592208"/>
                <a:gd name="connsiteX28" fmla="*/ 22621 w 423281"/>
                <a:gd name="connsiteY28" fmla="*/ 513284 h 592208"/>
                <a:gd name="connsiteX29" fmla="*/ 86627 w 423281"/>
                <a:gd name="connsiteY29" fmla="*/ 385908 h 592208"/>
                <a:gd name="connsiteX30" fmla="*/ 93169 w 423281"/>
                <a:gd name="connsiteY30" fmla="*/ 373569 h 592208"/>
                <a:gd name="connsiteX31" fmla="*/ 93485 w 423281"/>
                <a:gd name="connsiteY31" fmla="*/ 372857 h 592208"/>
                <a:gd name="connsiteX32" fmla="*/ 85885 w 423281"/>
                <a:gd name="connsiteY32" fmla="*/ 367880 h 592208"/>
                <a:gd name="connsiteX33" fmla="*/ 2087 w 423281"/>
                <a:gd name="connsiteY33" fmla="*/ 174045 h 592208"/>
                <a:gd name="connsiteX34" fmla="*/ 241187 w 423281"/>
                <a:gd name="connsiteY34" fmla="*/ 2321 h 59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3281" h="592208">
                  <a:moveTo>
                    <a:pt x="241187" y="2321"/>
                  </a:moveTo>
                  <a:cubicBezTo>
                    <a:pt x="328019" y="14971"/>
                    <a:pt x="395099" y="76763"/>
                    <a:pt x="416347" y="153996"/>
                  </a:cubicBezTo>
                  <a:lnTo>
                    <a:pt x="417528" y="159332"/>
                  </a:lnTo>
                  <a:lnTo>
                    <a:pt x="370461" y="157810"/>
                  </a:lnTo>
                  <a:lnTo>
                    <a:pt x="354565" y="122310"/>
                  </a:lnTo>
                  <a:cubicBezTo>
                    <a:pt x="329246" y="82604"/>
                    <a:pt x="286427" y="53408"/>
                    <a:pt x="234839" y="45893"/>
                  </a:cubicBezTo>
                  <a:cubicBezTo>
                    <a:pt x="143127" y="32531"/>
                    <a:pt x="58428" y="92749"/>
                    <a:pt x="45659" y="180393"/>
                  </a:cubicBezTo>
                  <a:cubicBezTo>
                    <a:pt x="32891" y="268036"/>
                    <a:pt x="96887" y="349917"/>
                    <a:pt x="188599" y="363278"/>
                  </a:cubicBezTo>
                  <a:cubicBezTo>
                    <a:pt x="280311" y="376640"/>
                    <a:pt x="365009" y="316422"/>
                    <a:pt x="377778" y="228778"/>
                  </a:cubicBezTo>
                  <a:lnTo>
                    <a:pt x="378734" y="204641"/>
                  </a:lnTo>
                  <a:lnTo>
                    <a:pt x="423183" y="206300"/>
                  </a:lnTo>
                  <a:lnTo>
                    <a:pt x="423281" y="214288"/>
                  </a:lnTo>
                  <a:cubicBezTo>
                    <a:pt x="423006" y="221192"/>
                    <a:pt x="422367" y="228144"/>
                    <a:pt x="421350" y="235126"/>
                  </a:cubicBezTo>
                  <a:cubicBezTo>
                    <a:pt x="410161" y="311925"/>
                    <a:pt x="356068" y="372264"/>
                    <a:pt x="285730" y="396996"/>
                  </a:cubicBezTo>
                  <a:lnTo>
                    <a:pt x="279920" y="398732"/>
                  </a:lnTo>
                  <a:lnTo>
                    <a:pt x="280319" y="400777"/>
                  </a:lnTo>
                  <a:cubicBezTo>
                    <a:pt x="280647" y="402369"/>
                    <a:pt x="281030" y="404151"/>
                    <a:pt x="281480" y="406147"/>
                  </a:cubicBezTo>
                  <a:cubicBezTo>
                    <a:pt x="291504" y="452386"/>
                    <a:pt x="297828" y="501830"/>
                    <a:pt x="307852" y="548068"/>
                  </a:cubicBezTo>
                  <a:cubicBezTo>
                    <a:pt x="317314" y="589868"/>
                    <a:pt x="245256" y="612923"/>
                    <a:pt x="235206" y="566879"/>
                  </a:cubicBezTo>
                  <a:lnTo>
                    <a:pt x="209330" y="426694"/>
                  </a:lnTo>
                  <a:cubicBezTo>
                    <a:pt x="208050" y="416714"/>
                    <a:pt x="206936" y="411998"/>
                    <a:pt x="206342" y="409691"/>
                  </a:cubicBezTo>
                  <a:lnTo>
                    <a:pt x="206148" y="408925"/>
                  </a:lnTo>
                  <a:lnTo>
                    <a:pt x="203837" y="408929"/>
                  </a:lnTo>
                  <a:cubicBezTo>
                    <a:pt x="196689" y="408593"/>
                    <a:pt x="189487" y="407905"/>
                    <a:pt x="182251" y="406850"/>
                  </a:cubicBezTo>
                  <a:lnTo>
                    <a:pt x="161521" y="402791"/>
                  </a:lnTo>
                  <a:lnTo>
                    <a:pt x="160050" y="405660"/>
                  </a:lnTo>
                  <a:cubicBezTo>
                    <a:pt x="159063" y="407665"/>
                    <a:pt x="157903" y="410107"/>
                    <a:pt x="156548" y="413087"/>
                  </a:cubicBezTo>
                  <a:cubicBezTo>
                    <a:pt x="136624" y="456000"/>
                    <a:pt x="111815" y="499234"/>
                    <a:pt x="91890" y="542147"/>
                  </a:cubicBezTo>
                  <a:cubicBezTo>
                    <a:pt x="74199" y="581182"/>
                    <a:pt x="2835" y="556058"/>
                    <a:pt x="22621" y="513284"/>
                  </a:cubicBezTo>
                  <a:lnTo>
                    <a:pt x="86627" y="385908"/>
                  </a:lnTo>
                  <a:cubicBezTo>
                    <a:pt x="89963" y="380089"/>
                    <a:pt x="91945" y="376179"/>
                    <a:pt x="93169" y="373569"/>
                  </a:cubicBezTo>
                  <a:lnTo>
                    <a:pt x="93485" y="372857"/>
                  </a:lnTo>
                  <a:lnTo>
                    <a:pt x="85885" y="367880"/>
                  </a:lnTo>
                  <a:cubicBezTo>
                    <a:pt x="25527" y="324109"/>
                    <a:pt x="-9102" y="250844"/>
                    <a:pt x="2087" y="174045"/>
                  </a:cubicBezTo>
                  <a:cubicBezTo>
                    <a:pt x="18362" y="62337"/>
                    <a:pt x="125410" y="-14546"/>
                    <a:pt x="241187" y="2321"/>
                  </a:cubicBezTo>
                  <a:close/>
                </a:path>
              </a:pathLst>
            </a:custGeom>
            <a:grpFill/>
            <a:ln w="12700" cap="flat" cmpd="sng" algn="ctr">
              <a:noFill/>
              <a:prstDash val="solid"/>
              <a:miter lim="800000"/>
            </a:ln>
            <a:effectLst/>
          </p:spPr>
          <p:txBody>
            <a:bodyPr wrap="square" rtlCol="0" anchor="ctr">
              <a:noAutofit/>
            </a:bodyPr>
            <a:lstStyle/>
            <a:p>
              <a:pPr algn="ctr">
                <a:defRPr/>
              </a:pPr>
              <a:endParaRPr lang="en-US" kern="0" dirty="0">
                <a:solidFill>
                  <a:prstClr val="white"/>
                </a:solidFill>
              </a:endParaRPr>
            </a:p>
          </p:txBody>
        </p:sp>
        <p:sp>
          <p:nvSpPr>
            <p:cNvPr id="16" name="Freeform 350">
              <a:extLst>
                <a:ext uri="{FF2B5EF4-FFF2-40B4-BE49-F238E27FC236}">
                  <a16:creationId xmlns:a16="http://schemas.microsoft.com/office/drawing/2014/main" id="{26F2F279-4299-166C-D09A-03F65D08ACF0}"/>
                </a:ext>
              </a:extLst>
            </p:cNvPr>
            <p:cNvSpPr/>
            <p:nvPr/>
          </p:nvSpPr>
          <p:spPr>
            <a:xfrm rot="20926366" flipH="1">
              <a:off x="1177144" y="4719530"/>
              <a:ext cx="425188" cy="158961"/>
            </a:xfrm>
            <a:custGeom>
              <a:avLst/>
              <a:gdLst>
                <a:gd name="connsiteX0" fmla="*/ 0 w 4715628"/>
                <a:gd name="connsiteY0" fmla="*/ 104176 h 1518558"/>
                <a:gd name="connsiteX1" fmla="*/ 358104 w 4715628"/>
                <a:gd name="connsiteY1" fmla="*/ 785810 h 1518558"/>
                <a:gd name="connsiteX2" fmla="*/ 76150 w 4715628"/>
                <a:gd name="connsiteY2" fmla="*/ 1518558 h 1518558"/>
                <a:gd name="connsiteX3" fmla="*/ 2174746 w 4715628"/>
                <a:gd name="connsiteY3" fmla="*/ 1398031 h 1518558"/>
                <a:gd name="connsiteX4" fmla="*/ 2419390 w 4715628"/>
                <a:gd name="connsiteY4" fmla="*/ 843995 h 1518558"/>
                <a:gd name="connsiteX5" fmla="*/ 4715628 w 4715628"/>
                <a:gd name="connsiteY5" fmla="*/ 718742 h 1518558"/>
                <a:gd name="connsiteX6" fmla="*/ 4698255 w 4715628"/>
                <a:gd name="connsiteY6" fmla="*/ 402446 h 1518558"/>
                <a:gd name="connsiteX7" fmla="*/ 2388531 w 4715628"/>
                <a:gd name="connsiteY7" fmla="*/ 521318 h 1518558"/>
                <a:gd name="connsiteX8" fmla="*/ 2101841 w 4715628"/>
                <a:gd name="connsiteY8" fmla="*/ 0 h 15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5628" h="1518558">
                  <a:moveTo>
                    <a:pt x="0" y="104176"/>
                  </a:moveTo>
                  <a:lnTo>
                    <a:pt x="358104" y="785810"/>
                  </a:lnTo>
                  <a:lnTo>
                    <a:pt x="76150" y="1518558"/>
                  </a:lnTo>
                  <a:lnTo>
                    <a:pt x="2174746" y="1398031"/>
                  </a:lnTo>
                  <a:lnTo>
                    <a:pt x="2419390" y="843995"/>
                  </a:lnTo>
                  <a:lnTo>
                    <a:pt x="4715628" y="718742"/>
                  </a:lnTo>
                  <a:lnTo>
                    <a:pt x="4698255" y="402446"/>
                  </a:lnTo>
                  <a:lnTo>
                    <a:pt x="2388531" y="521318"/>
                  </a:lnTo>
                  <a:lnTo>
                    <a:pt x="2101841" y="0"/>
                  </a:lnTo>
                  <a:close/>
                </a:path>
              </a:pathLst>
            </a:custGeom>
            <a:grpFill/>
            <a:ln w="12700" cap="flat" cmpd="sng" algn="ctr">
              <a:noFill/>
              <a:prstDash val="solid"/>
              <a:miter lim="800000"/>
            </a:ln>
            <a:effectLst/>
          </p:spPr>
          <p:txBody>
            <a:bodyPr rtlCol="0" anchor="ctr"/>
            <a:lstStyle/>
            <a:p>
              <a:pPr algn="ctr">
                <a:defRPr/>
              </a:pPr>
              <a:endParaRPr lang="en-US" kern="0" dirty="0">
                <a:solidFill>
                  <a:prstClr val="black"/>
                </a:solidFill>
              </a:endParaRPr>
            </a:p>
          </p:txBody>
        </p:sp>
      </p:grpSp>
      <p:grpSp>
        <p:nvGrpSpPr>
          <p:cNvPr id="3" name="Group 2">
            <a:extLst>
              <a:ext uri="{FF2B5EF4-FFF2-40B4-BE49-F238E27FC236}">
                <a16:creationId xmlns:a16="http://schemas.microsoft.com/office/drawing/2014/main" id="{98F9C1A6-812A-0D71-AB08-8D107471D75D}"/>
              </a:ext>
            </a:extLst>
          </p:cNvPr>
          <p:cNvGrpSpPr/>
          <p:nvPr/>
        </p:nvGrpSpPr>
        <p:grpSpPr>
          <a:xfrm>
            <a:off x="304562" y="653779"/>
            <a:ext cx="737472" cy="737471"/>
            <a:chOff x="1768286" y="1554292"/>
            <a:chExt cx="983296" cy="983294"/>
          </a:xfrm>
        </p:grpSpPr>
        <p:grpSp>
          <p:nvGrpSpPr>
            <p:cNvPr id="6" name="Group 5">
              <a:extLst>
                <a:ext uri="{FF2B5EF4-FFF2-40B4-BE49-F238E27FC236}">
                  <a16:creationId xmlns:a16="http://schemas.microsoft.com/office/drawing/2014/main" id="{EE1184BB-55A5-7496-81B2-4FB3DA3BA720}"/>
                </a:ext>
              </a:extLst>
            </p:cNvPr>
            <p:cNvGrpSpPr/>
            <p:nvPr/>
          </p:nvGrpSpPr>
          <p:grpSpPr>
            <a:xfrm>
              <a:off x="1768286" y="1554292"/>
              <a:ext cx="983296" cy="983294"/>
              <a:chOff x="1768286" y="1554292"/>
              <a:chExt cx="983296" cy="983294"/>
            </a:xfrm>
          </p:grpSpPr>
          <p:sp>
            <p:nvSpPr>
              <p:cNvPr id="18" name="Oval 17">
                <a:extLst>
                  <a:ext uri="{FF2B5EF4-FFF2-40B4-BE49-F238E27FC236}">
                    <a16:creationId xmlns:a16="http://schemas.microsoft.com/office/drawing/2014/main" id="{522C46A8-5BEE-57B8-D118-7ED457E6F01F}"/>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Oval 18">
                <a:extLst>
                  <a:ext uri="{FF2B5EF4-FFF2-40B4-BE49-F238E27FC236}">
                    <a16:creationId xmlns:a16="http://schemas.microsoft.com/office/drawing/2014/main" id="{706FFA41-845A-53FD-88FC-F16CCA3E8E82}"/>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7" name="TextBox 16">
              <a:extLst>
                <a:ext uri="{FF2B5EF4-FFF2-40B4-BE49-F238E27FC236}">
                  <a16:creationId xmlns:a16="http://schemas.microsoft.com/office/drawing/2014/main" id="{2CF24B92-B3AA-373D-D019-5AC01E586C24}"/>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7</a:t>
              </a:r>
            </a:p>
          </p:txBody>
        </p:sp>
      </p:grpSp>
    </p:spTree>
    <p:extLst>
      <p:ext uri="{BB962C8B-B14F-4D97-AF65-F5344CB8AC3E}">
        <p14:creationId xmlns:p14="http://schemas.microsoft.com/office/powerpoint/2010/main" val="11445239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BD6CCA60-2B5A-7E8C-9BC2-C3EF0CBB21C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554182" y="1825625"/>
            <a:ext cx="7961168" cy="4351338"/>
          </a:xfrm>
        </p:spPr>
        <p:txBody>
          <a:bodyPr/>
          <a:lstStyle/>
          <a:p>
            <a:r>
              <a:rPr lang="en-US" sz="3200" dirty="0"/>
              <a:t>A very preliminary cost estimate to repair or replace the  27 structures recommended is approximately:</a:t>
            </a:r>
          </a:p>
          <a:p>
            <a:endParaRPr lang="en-US" dirty="0"/>
          </a:p>
          <a:p>
            <a:pPr marL="0" indent="0" algn="ctr">
              <a:buNone/>
            </a:pPr>
            <a:r>
              <a:rPr lang="en-US" sz="8000" dirty="0"/>
              <a:t>$830,000</a:t>
            </a:r>
          </a:p>
        </p:txBody>
      </p:sp>
      <p:grpSp>
        <p:nvGrpSpPr>
          <p:cNvPr id="3" name="Group 2">
            <a:extLst>
              <a:ext uri="{FF2B5EF4-FFF2-40B4-BE49-F238E27FC236}">
                <a16:creationId xmlns:a16="http://schemas.microsoft.com/office/drawing/2014/main" id="{98F9C1A6-812A-0D71-AB08-8D107471D75D}"/>
              </a:ext>
            </a:extLst>
          </p:cNvPr>
          <p:cNvGrpSpPr/>
          <p:nvPr/>
        </p:nvGrpSpPr>
        <p:grpSpPr>
          <a:xfrm>
            <a:off x="304562" y="653779"/>
            <a:ext cx="737472" cy="737471"/>
            <a:chOff x="1768286" y="1554292"/>
            <a:chExt cx="983296" cy="983294"/>
          </a:xfrm>
        </p:grpSpPr>
        <p:grpSp>
          <p:nvGrpSpPr>
            <p:cNvPr id="6" name="Group 5">
              <a:extLst>
                <a:ext uri="{FF2B5EF4-FFF2-40B4-BE49-F238E27FC236}">
                  <a16:creationId xmlns:a16="http://schemas.microsoft.com/office/drawing/2014/main" id="{EE1184BB-55A5-7496-81B2-4FB3DA3BA720}"/>
                </a:ext>
              </a:extLst>
            </p:cNvPr>
            <p:cNvGrpSpPr/>
            <p:nvPr/>
          </p:nvGrpSpPr>
          <p:grpSpPr>
            <a:xfrm>
              <a:off x="1768286" y="1554292"/>
              <a:ext cx="983296" cy="983294"/>
              <a:chOff x="1768286" y="1554292"/>
              <a:chExt cx="983296" cy="983294"/>
            </a:xfrm>
          </p:grpSpPr>
          <p:sp>
            <p:nvSpPr>
              <p:cNvPr id="18" name="Oval 17">
                <a:extLst>
                  <a:ext uri="{FF2B5EF4-FFF2-40B4-BE49-F238E27FC236}">
                    <a16:creationId xmlns:a16="http://schemas.microsoft.com/office/drawing/2014/main" id="{522C46A8-5BEE-57B8-D118-7ED457E6F01F}"/>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Oval 18">
                <a:extLst>
                  <a:ext uri="{FF2B5EF4-FFF2-40B4-BE49-F238E27FC236}">
                    <a16:creationId xmlns:a16="http://schemas.microsoft.com/office/drawing/2014/main" id="{706FFA41-845A-53FD-88FC-F16CCA3E8E82}"/>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7" name="TextBox 16">
              <a:extLst>
                <a:ext uri="{FF2B5EF4-FFF2-40B4-BE49-F238E27FC236}">
                  <a16:creationId xmlns:a16="http://schemas.microsoft.com/office/drawing/2014/main" id="{2CF24B92-B3AA-373D-D019-5AC01E586C24}"/>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7</a:t>
              </a:r>
            </a:p>
          </p:txBody>
        </p:sp>
      </p:grpSp>
      <p:sp>
        <p:nvSpPr>
          <p:cNvPr id="20" name="Title 1">
            <a:extLst>
              <a:ext uri="{FF2B5EF4-FFF2-40B4-BE49-F238E27FC236}">
                <a16:creationId xmlns:a16="http://schemas.microsoft.com/office/drawing/2014/main" id="{AECE2BA7-2D90-DE4A-DF7A-C854F1FC5AC8}"/>
              </a:ext>
            </a:extLst>
          </p:cNvPr>
          <p:cNvSpPr txBox="1">
            <a:spLocks/>
          </p:cNvSpPr>
          <p:nvPr/>
        </p:nvSpPr>
        <p:spPr>
          <a:xfrm>
            <a:off x="211598" y="359732"/>
            <a:ext cx="876013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       Cost for Repair or Replacement </a:t>
            </a:r>
            <a:endParaRPr lang="en-US" b="1" dirty="0"/>
          </a:p>
        </p:txBody>
      </p:sp>
      <p:grpSp>
        <p:nvGrpSpPr>
          <p:cNvPr id="21" name="Group 20">
            <a:extLst>
              <a:ext uri="{FF2B5EF4-FFF2-40B4-BE49-F238E27FC236}">
                <a16:creationId xmlns:a16="http://schemas.microsoft.com/office/drawing/2014/main" id="{F99598B9-D01D-1205-8F74-4F99670EBA56}"/>
              </a:ext>
            </a:extLst>
          </p:cNvPr>
          <p:cNvGrpSpPr/>
          <p:nvPr/>
        </p:nvGrpSpPr>
        <p:grpSpPr>
          <a:xfrm>
            <a:off x="8178422" y="694515"/>
            <a:ext cx="799907" cy="655995"/>
            <a:chOff x="842552" y="4657366"/>
            <a:chExt cx="759780" cy="592208"/>
          </a:xfrm>
          <a:solidFill>
            <a:srgbClr val="002060"/>
          </a:solidFill>
        </p:grpSpPr>
        <p:sp>
          <p:nvSpPr>
            <p:cNvPr id="22" name="TextBox 21">
              <a:extLst>
                <a:ext uri="{FF2B5EF4-FFF2-40B4-BE49-F238E27FC236}">
                  <a16:creationId xmlns:a16="http://schemas.microsoft.com/office/drawing/2014/main" id="{69A06597-3005-12CA-C884-5FC0E7B82C9B}"/>
                </a:ext>
              </a:extLst>
            </p:cNvPr>
            <p:cNvSpPr txBox="1"/>
            <p:nvPr/>
          </p:nvSpPr>
          <p:spPr>
            <a:xfrm>
              <a:off x="915055" y="4737471"/>
              <a:ext cx="256133" cy="254535"/>
            </a:xfrm>
            <a:custGeom>
              <a:avLst/>
              <a:gdLst>
                <a:gd name="connsiteX0" fmla="*/ 1932017 w 3512268"/>
                <a:gd name="connsiteY0" fmla="*/ 412359 h 3511296"/>
                <a:gd name="connsiteX1" fmla="*/ 1604425 w 3512268"/>
                <a:gd name="connsiteY1" fmla="*/ 412360 h 3511296"/>
                <a:gd name="connsiteX2" fmla="*/ 1604424 w 3512268"/>
                <a:gd name="connsiteY2" fmla="*/ 724106 h 3511296"/>
                <a:gd name="connsiteX3" fmla="*/ 1181490 w 3512268"/>
                <a:gd name="connsiteY3" fmla="*/ 962873 h 3511296"/>
                <a:gd name="connsiteX4" fmla="*/ 1355941 w 3512268"/>
                <a:gd name="connsiteY4" fmla="*/ 1799357 h 3511296"/>
                <a:gd name="connsiteX5" fmla="*/ 1889401 w 3512268"/>
                <a:gd name="connsiteY5" fmla="*/ 2035750 h 3511296"/>
                <a:gd name="connsiteX6" fmla="*/ 1121267 w 3512268"/>
                <a:gd name="connsiteY6" fmla="*/ 2245529 h 3511296"/>
                <a:gd name="connsiteX7" fmla="*/ 1027221 w 3512268"/>
                <a:gd name="connsiteY7" fmla="*/ 2648548 h 3511296"/>
                <a:gd name="connsiteX8" fmla="*/ 1580034 w 3512268"/>
                <a:gd name="connsiteY8" fmla="*/ 2794846 h 3511296"/>
                <a:gd name="connsiteX9" fmla="*/ 1579428 w 3512268"/>
                <a:gd name="connsiteY9" fmla="*/ 3095619 h 3511296"/>
                <a:gd name="connsiteX10" fmla="*/ 1908676 w 3512268"/>
                <a:gd name="connsiteY10" fmla="*/ 3095618 h 3511296"/>
                <a:gd name="connsiteX11" fmla="*/ 1908467 w 3512268"/>
                <a:gd name="connsiteY11" fmla="*/ 2749511 h 3511296"/>
                <a:gd name="connsiteX12" fmla="*/ 2214178 w 3512268"/>
                <a:gd name="connsiteY12" fmla="*/ 1681436 h 3511296"/>
                <a:gd name="connsiteX13" fmla="*/ 1618617 w 3512268"/>
                <a:gd name="connsiteY13" fmla="*/ 1131913 h 3511296"/>
                <a:gd name="connsiteX14" fmla="*/ 2295270 w 3512268"/>
                <a:gd name="connsiteY14" fmla="*/ 1186572 h 3511296"/>
                <a:gd name="connsiteX15" fmla="*/ 2404584 w 3512268"/>
                <a:gd name="connsiteY15" fmla="*/ 812780 h 3511296"/>
                <a:gd name="connsiteX16" fmla="*/ 1932017 w 3512268"/>
                <a:gd name="connsiteY16" fmla="*/ 707987 h 3511296"/>
                <a:gd name="connsiteX17" fmla="*/ 1756134 w 3512268"/>
                <a:gd name="connsiteY17" fmla="*/ 0 h 3511296"/>
                <a:gd name="connsiteX18" fmla="*/ 3512268 w 3512268"/>
                <a:gd name="connsiteY18" fmla="*/ 1755648 h 3511296"/>
                <a:gd name="connsiteX19" fmla="*/ 1756134 w 3512268"/>
                <a:gd name="connsiteY19" fmla="*/ 3511296 h 3511296"/>
                <a:gd name="connsiteX20" fmla="*/ 0 w 3512268"/>
                <a:gd name="connsiteY20" fmla="*/ 1755648 h 3511296"/>
                <a:gd name="connsiteX21" fmla="*/ 1756134 w 3512268"/>
                <a:gd name="connsiteY21" fmla="*/ 0 h 351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2268" h="3511296">
                  <a:moveTo>
                    <a:pt x="1932017" y="412359"/>
                  </a:moveTo>
                  <a:lnTo>
                    <a:pt x="1604425" y="412360"/>
                  </a:lnTo>
                  <a:cubicBezTo>
                    <a:pt x="1605768" y="521649"/>
                    <a:pt x="1603081" y="618847"/>
                    <a:pt x="1604424" y="724106"/>
                  </a:cubicBezTo>
                  <a:cubicBezTo>
                    <a:pt x="1399499" y="786875"/>
                    <a:pt x="1269268" y="843628"/>
                    <a:pt x="1181490" y="962873"/>
                  </a:cubicBezTo>
                  <a:cubicBezTo>
                    <a:pt x="1075597" y="1117902"/>
                    <a:pt x="873109" y="1523090"/>
                    <a:pt x="1355941" y="1799357"/>
                  </a:cubicBezTo>
                  <a:cubicBezTo>
                    <a:pt x="1663333" y="1957349"/>
                    <a:pt x="1773054" y="1962602"/>
                    <a:pt x="1889401" y="2035750"/>
                  </a:cubicBezTo>
                  <a:cubicBezTo>
                    <a:pt x="2196864" y="2315638"/>
                    <a:pt x="1724696" y="2580326"/>
                    <a:pt x="1121267" y="2245529"/>
                  </a:cubicBezTo>
                  <a:lnTo>
                    <a:pt x="1027221" y="2648548"/>
                  </a:lnTo>
                  <a:cubicBezTo>
                    <a:pt x="1205132" y="2711447"/>
                    <a:pt x="1380923" y="2759506"/>
                    <a:pt x="1580034" y="2794846"/>
                  </a:cubicBezTo>
                  <a:cubicBezTo>
                    <a:pt x="1577006" y="2883797"/>
                    <a:pt x="1578217" y="2998188"/>
                    <a:pt x="1579428" y="3095619"/>
                  </a:cubicBezTo>
                  <a:lnTo>
                    <a:pt x="1908676" y="3095618"/>
                  </a:lnTo>
                  <a:cubicBezTo>
                    <a:pt x="1908606" y="2980250"/>
                    <a:pt x="1908536" y="2864880"/>
                    <a:pt x="1908467" y="2749511"/>
                  </a:cubicBezTo>
                  <a:cubicBezTo>
                    <a:pt x="2226171" y="2771062"/>
                    <a:pt x="2894411" y="2154050"/>
                    <a:pt x="2214178" y="1681436"/>
                  </a:cubicBezTo>
                  <a:cubicBezTo>
                    <a:pt x="1968386" y="1471940"/>
                    <a:pt x="1357259" y="1446110"/>
                    <a:pt x="1618617" y="1131913"/>
                  </a:cubicBezTo>
                  <a:cubicBezTo>
                    <a:pt x="1734896" y="1059511"/>
                    <a:pt x="2033377" y="1033264"/>
                    <a:pt x="2295270" y="1186572"/>
                  </a:cubicBezTo>
                  <a:lnTo>
                    <a:pt x="2404584" y="812780"/>
                  </a:lnTo>
                  <a:cubicBezTo>
                    <a:pt x="2264252" y="758339"/>
                    <a:pt x="2216881" y="742215"/>
                    <a:pt x="1932017" y="707987"/>
                  </a:cubicBezTo>
                  <a:close/>
                  <a:moveTo>
                    <a:pt x="1756134" y="0"/>
                  </a:moveTo>
                  <a:cubicBezTo>
                    <a:pt x="2726020" y="0"/>
                    <a:pt x="3512268" y="786030"/>
                    <a:pt x="3512268" y="1755648"/>
                  </a:cubicBezTo>
                  <a:cubicBezTo>
                    <a:pt x="3512268" y="2725266"/>
                    <a:pt x="2726020" y="3511296"/>
                    <a:pt x="1756134" y="3511296"/>
                  </a:cubicBezTo>
                  <a:cubicBezTo>
                    <a:pt x="786248" y="3511296"/>
                    <a:pt x="0" y="2725266"/>
                    <a:pt x="0" y="1755648"/>
                  </a:cubicBezTo>
                  <a:cubicBezTo>
                    <a:pt x="0" y="786030"/>
                    <a:pt x="786248" y="0"/>
                    <a:pt x="1756134"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endParaRPr lang="en-US" sz="30000" kern="0" dirty="0">
                <a:solidFill>
                  <a:prstClr val="black"/>
                </a:solidFill>
                <a:latin typeface="Franklin Gothic Demi Cond" panose="020B0706030402020204" pitchFamily="34" charset="0"/>
              </a:endParaRPr>
            </a:p>
          </p:txBody>
        </p:sp>
        <p:sp>
          <p:nvSpPr>
            <p:cNvPr id="23" name="Freeform 349">
              <a:extLst>
                <a:ext uri="{FF2B5EF4-FFF2-40B4-BE49-F238E27FC236}">
                  <a16:creationId xmlns:a16="http://schemas.microsoft.com/office/drawing/2014/main" id="{F0258EE9-9ADA-C61F-1464-DEEE05A52AF2}"/>
                </a:ext>
              </a:extLst>
            </p:cNvPr>
            <p:cNvSpPr/>
            <p:nvPr/>
          </p:nvSpPr>
          <p:spPr>
            <a:xfrm rot="21102657">
              <a:off x="842552" y="4657366"/>
              <a:ext cx="423281" cy="592208"/>
            </a:xfrm>
            <a:custGeom>
              <a:avLst/>
              <a:gdLst>
                <a:gd name="connsiteX0" fmla="*/ 241187 w 423281"/>
                <a:gd name="connsiteY0" fmla="*/ 2321 h 592208"/>
                <a:gd name="connsiteX1" fmla="*/ 416347 w 423281"/>
                <a:gd name="connsiteY1" fmla="*/ 153996 h 592208"/>
                <a:gd name="connsiteX2" fmla="*/ 417528 w 423281"/>
                <a:gd name="connsiteY2" fmla="*/ 159332 h 592208"/>
                <a:gd name="connsiteX3" fmla="*/ 370461 w 423281"/>
                <a:gd name="connsiteY3" fmla="*/ 157810 h 592208"/>
                <a:gd name="connsiteX4" fmla="*/ 354565 w 423281"/>
                <a:gd name="connsiteY4" fmla="*/ 122310 h 592208"/>
                <a:gd name="connsiteX5" fmla="*/ 234839 w 423281"/>
                <a:gd name="connsiteY5" fmla="*/ 45893 h 592208"/>
                <a:gd name="connsiteX6" fmla="*/ 45659 w 423281"/>
                <a:gd name="connsiteY6" fmla="*/ 180393 h 592208"/>
                <a:gd name="connsiteX7" fmla="*/ 188599 w 423281"/>
                <a:gd name="connsiteY7" fmla="*/ 363278 h 592208"/>
                <a:gd name="connsiteX8" fmla="*/ 377778 w 423281"/>
                <a:gd name="connsiteY8" fmla="*/ 228778 h 592208"/>
                <a:gd name="connsiteX9" fmla="*/ 378734 w 423281"/>
                <a:gd name="connsiteY9" fmla="*/ 204641 h 592208"/>
                <a:gd name="connsiteX10" fmla="*/ 423183 w 423281"/>
                <a:gd name="connsiteY10" fmla="*/ 206300 h 592208"/>
                <a:gd name="connsiteX11" fmla="*/ 423281 w 423281"/>
                <a:gd name="connsiteY11" fmla="*/ 214288 h 592208"/>
                <a:gd name="connsiteX12" fmla="*/ 421350 w 423281"/>
                <a:gd name="connsiteY12" fmla="*/ 235126 h 592208"/>
                <a:gd name="connsiteX13" fmla="*/ 285730 w 423281"/>
                <a:gd name="connsiteY13" fmla="*/ 396996 h 592208"/>
                <a:gd name="connsiteX14" fmla="*/ 279920 w 423281"/>
                <a:gd name="connsiteY14" fmla="*/ 398732 h 592208"/>
                <a:gd name="connsiteX15" fmla="*/ 280319 w 423281"/>
                <a:gd name="connsiteY15" fmla="*/ 400777 h 592208"/>
                <a:gd name="connsiteX16" fmla="*/ 281480 w 423281"/>
                <a:gd name="connsiteY16" fmla="*/ 406147 h 592208"/>
                <a:gd name="connsiteX17" fmla="*/ 307852 w 423281"/>
                <a:gd name="connsiteY17" fmla="*/ 548068 h 592208"/>
                <a:gd name="connsiteX18" fmla="*/ 235206 w 423281"/>
                <a:gd name="connsiteY18" fmla="*/ 566879 h 592208"/>
                <a:gd name="connsiteX19" fmla="*/ 209330 w 423281"/>
                <a:gd name="connsiteY19" fmla="*/ 426694 h 592208"/>
                <a:gd name="connsiteX20" fmla="*/ 206342 w 423281"/>
                <a:gd name="connsiteY20" fmla="*/ 409691 h 592208"/>
                <a:gd name="connsiteX21" fmla="*/ 206148 w 423281"/>
                <a:gd name="connsiteY21" fmla="*/ 408925 h 592208"/>
                <a:gd name="connsiteX22" fmla="*/ 203837 w 423281"/>
                <a:gd name="connsiteY22" fmla="*/ 408929 h 592208"/>
                <a:gd name="connsiteX23" fmla="*/ 182251 w 423281"/>
                <a:gd name="connsiteY23" fmla="*/ 406850 h 592208"/>
                <a:gd name="connsiteX24" fmla="*/ 161521 w 423281"/>
                <a:gd name="connsiteY24" fmla="*/ 402791 h 592208"/>
                <a:gd name="connsiteX25" fmla="*/ 160050 w 423281"/>
                <a:gd name="connsiteY25" fmla="*/ 405660 h 592208"/>
                <a:gd name="connsiteX26" fmla="*/ 156548 w 423281"/>
                <a:gd name="connsiteY26" fmla="*/ 413087 h 592208"/>
                <a:gd name="connsiteX27" fmla="*/ 91890 w 423281"/>
                <a:gd name="connsiteY27" fmla="*/ 542147 h 592208"/>
                <a:gd name="connsiteX28" fmla="*/ 22621 w 423281"/>
                <a:gd name="connsiteY28" fmla="*/ 513284 h 592208"/>
                <a:gd name="connsiteX29" fmla="*/ 86627 w 423281"/>
                <a:gd name="connsiteY29" fmla="*/ 385908 h 592208"/>
                <a:gd name="connsiteX30" fmla="*/ 93169 w 423281"/>
                <a:gd name="connsiteY30" fmla="*/ 373569 h 592208"/>
                <a:gd name="connsiteX31" fmla="*/ 93485 w 423281"/>
                <a:gd name="connsiteY31" fmla="*/ 372857 h 592208"/>
                <a:gd name="connsiteX32" fmla="*/ 85885 w 423281"/>
                <a:gd name="connsiteY32" fmla="*/ 367880 h 592208"/>
                <a:gd name="connsiteX33" fmla="*/ 2087 w 423281"/>
                <a:gd name="connsiteY33" fmla="*/ 174045 h 592208"/>
                <a:gd name="connsiteX34" fmla="*/ 241187 w 423281"/>
                <a:gd name="connsiteY34" fmla="*/ 2321 h 59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3281" h="592208">
                  <a:moveTo>
                    <a:pt x="241187" y="2321"/>
                  </a:moveTo>
                  <a:cubicBezTo>
                    <a:pt x="328019" y="14971"/>
                    <a:pt x="395099" y="76763"/>
                    <a:pt x="416347" y="153996"/>
                  </a:cubicBezTo>
                  <a:lnTo>
                    <a:pt x="417528" y="159332"/>
                  </a:lnTo>
                  <a:lnTo>
                    <a:pt x="370461" y="157810"/>
                  </a:lnTo>
                  <a:lnTo>
                    <a:pt x="354565" y="122310"/>
                  </a:lnTo>
                  <a:cubicBezTo>
                    <a:pt x="329246" y="82604"/>
                    <a:pt x="286427" y="53408"/>
                    <a:pt x="234839" y="45893"/>
                  </a:cubicBezTo>
                  <a:cubicBezTo>
                    <a:pt x="143127" y="32531"/>
                    <a:pt x="58428" y="92749"/>
                    <a:pt x="45659" y="180393"/>
                  </a:cubicBezTo>
                  <a:cubicBezTo>
                    <a:pt x="32891" y="268036"/>
                    <a:pt x="96887" y="349917"/>
                    <a:pt x="188599" y="363278"/>
                  </a:cubicBezTo>
                  <a:cubicBezTo>
                    <a:pt x="280311" y="376640"/>
                    <a:pt x="365009" y="316422"/>
                    <a:pt x="377778" y="228778"/>
                  </a:cubicBezTo>
                  <a:lnTo>
                    <a:pt x="378734" y="204641"/>
                  </a:lnTo>
                  <a:lnTo>
                    <a:pt x="423183" y="206300"/>
                  </a:lnTo>
                  <a:lnTo>
                    <a:pt x="423281" y="214288"/>
                  </a:lnTo>
                  <a:cubicBezTo>
                    <a:pt x="423006" y="221192"/>
                    <a:pt x="422367" y="228144"/>
                    <a:pt x="421350" y="235126"/>
                  </a:cubicBezTo>
                  <a:cubicBezTo>
                    <a:pt x="410161" y="311925"/>
                    <a:pt x="356068" y="372264"/>
                    <a:pt x="285730" y="396996"/>
                  </a:cubicBezTo>
                  <a:lnTo>
                    <a:pt x="279920" y="398732"/>
                  </a:lnTo>
                  <a:lnTo>
                    <a:pt x="280319" y="400777"/>
                  </a:lnTo>
                  <a:cubicBezTo>
                    <a:pt x="280647" y="402369"/>
                    <a:pt x="281030" y="404151"/>
                    <a:pt x="281480" y="406147"/>
                  </a:cubicBezTo>
                  <a:cubicBezTo>
                    <a:pt x="291504" y="452386"/>
                    <a:pt x="297828" y="501830"/>
                    <a:pt x="307852" y="548068"/>
                  </a:cubicBezTo>
                  <a:cubicBezTo>
                    <a:pt x="317314" y="589868"/>
                    <a:pt x="245256" y="612923"/>
                    <a:pt x="235206" y="566879"/>
                  </a:cubicBezTo>
                  <a:lnTo>
                    <a:pt x="209330" y="426694"/>
                  </a:lnTo>
                  <a:cubicBezTo>
                    <a:pt x="208050" y="416714"/>
                    <a:pt x="206936" y="411998"/>
                    <a:pt x="206342" y="409691"/>
                  </a:cubicBezTo>
                  <a:lnTo>
                    <a:pt x="206148" y="408925"/>
                  </a:lnTo>
                  <a:lnTo>
                    <a:pt x="203837" y="408929"/>
                  </a:lnTo>
                  <a:cubicBezTo>
                    <a:pt x="196689" y="408593"/>
                    <a:pt x="189487" y="407905"/>
                    <a:pt x="182251" y="406850"/>
                  </a:cubicBezTo>
                  <a:lnTo>
                    <a:pt x="161521" y="402791"/>
                  </a:lnTo>
                  <a:lnTo>
                    <a:pt x="160050" y="405660"/>
                  </a:lnTo>
                  <a:cubicBezTo>
                    <a:pt x="159063" y="407665"/>
                    <a:pt x="157903" y="410107"/>
                    <a:pt x="156548" y="413087"/>
                  </a:cubicBezTo>
                  <a:cubicBezTo>
                    <a:pt x="136624" y="456000"/>
                    <a:pt x="111815" y="499234"/>
                    <a:pt x="91890" y="542147"/>
                  </a:cubicBezTo>
                  <a:cubicBezTo>
                    <a:pt x="74199" y="581182"/>
                    <a:pt x="2835" y="556058"/>
                    <a:pt x="22621" y="513284"/>
                  </a:cubicBezTo>
                  <a:lnTo>
                    <a:pt x="86627" y="385908"/>
                  </a:lnTo>
                  <a:cubicBezTo>
                    <a:pt x="89963" y="380089"/>
                    <a:pt x="91945" y="376179"/>
                    <a:pt x="93169" y="373569"/>
                  </a:cubicBezTo>
                  <a:lnTo>
                    <a:pt x="93485" y="372857"/>
                  </a:lnTo>
                  <a:lnTo>
                    <a:pt x="85885" y="367880"/>
                  </a:lnTo>
                  <a:cubicBezTo>
                    <a:pt x="25527" y="324109"/>
                    <a:pt x="-9102" y="250844"/>
                    <a:pt x="2087" y="174045"/>
                  </a:cubicBezTo>
                  <a:cubicBezTo>
                    <a:pt x="18362" y="62337"/>
                    <a:pt x="125410" y="-14546"/>
                    <a:pt x="241187" y="2321"/>
                  </a:cubicBezTo>
                  <a:close/>
                </a:path>
              </a:pathLst>
            </a:custGeom>
            <a:grpFill/>
            <a:ln w="12700" cap="flat" cmpd="sng" algn="ctr">
              <a:noFill/>
              <a:prstDash val="solid"/>
              <a:miter lim="800000"/>
            </a:ln>
            <a:effectLst/>
          </p:spPr>
          <p:txBody>
            <a:bodyPr wrap="square" rtlCol="0" anchor="ctr">
              <a:noAutofit/>
            </a:bodyPr>
            <a:lstStyle/>
            <a:p>
              <a:pPr algn="ctr">
                <a:defRPr/>
              </a:pPr>
              <a:endParaRPr lang="en-US" kern="0" dirty="0">
                <a:solidFill>
                  <a:prstClr val="white"/>
                </a:solidFill>
              </a:endParaRPr>
            </a:p>
          </p:txBody>
        </p:sp>
        <p:sp>
          <p:nvSpPr>
            <p:cNvPr id="24" name="Freeform 350">
              <a:extLst>
                <a:ext uri="{FF2B5EF4-FFF2-40B4-BE49-F238E27FC236}">
                  <a16:creationId xmlns:a16="http://schemas.microsoft.com/office/drawing/2014/main" id="{B7DD263D-6E5D-2A52-65DD-BB66DFEC7B80}"/>
                </a:ext>
              </a:extLst>
            </p:cNvPr>
            <p:cNvSpPr/>
            <p:nvPr/>
          </p:nvSpPr>
          <p:spPr>
            <a:xfrm rot="20926366" flipH="1">
              <a:off x="1177144" y="4719530"/>
              <a:ext cx="425188" cy="158961"/>
            </a:xfrm>
            <a:custGeom>
              <a:avLst/>
              <a:gdLst>
                <a:gd name="connsiteX0" fmla="*/ 0 w 4715628"/>
                <a:gd name="connsiteY0" fmla="*/ 104176 h 1518558"/>
                <a:gd name="connsiteX1" fmla="*/ 358104 w 4715628"/>
                <a:gd name="connsiteY1" fmla="*/ 785810 h 1518558"/>
                <a:gd name="connsiteX2" fmla="*/ 76150 w 4715628"/>
                <a:gd name="connsiteY2" fmla="*/ 1518558 h 1518558"/>
                <a:gd name="connsiteX3" fmla="*/ 2174746 w 4715628"/>
                <a:gd name="connsiteY3" fmla="*/ 1398031 h 1518558"/>
                <a:gd name="connsiteX4" fmla="*/ 2419390 w 4715628"/>
                <a:gd name="connsiteY4" fmla="*/ 843995 h 1518558"/>
                <a:gd name="connsiteX5" fmla="*/ 4715628 w 4715628"/>
                <a:gd name="connsiteY5" fmla="*/ 718742 h 1518558"/>
                <a:gd name="connsiteX6" fmla="*/ 4698255 w 4715628"/>
                <a:gd name="connsiteY6" fmla="*/ 402446 h 1518558"/>
                <a:gd name="connsiteX7" fmla="*/ 2388531 w 4715628"/>
                <a:gd name="connsiteY7" fmla="*/ 521318 h 1518558"/>
                <a:gd name="connsiteX8" fmla="*/ 2101841 w 4715628"/>
                <a:gd name="connsiteY8" fmla="*/ 0 h 15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5628" h="1518558">
                  <a:moveTo>
                    <a:pt x="0" y="104176"/>
                  </a:moveTo>
                  <a:lnTo>
                    <a:pt x="358104" y="785810"/>
                  </a:lnTo>
                  <a:lnTo>
                    <a:pt x="76150" y="1518558"/>
                  </a:lnTo>
                  <a:lnTo>
                    <a:pt x="2174746" y="1398031"/>
                  </a:lnTo>
                  <a:lnTo>
                    <a:pt x="2419390" y="843995"/>
                  </a:lnTo>
                  <a:lnTo>
                    <a:pt x="4715628" y="718742"/>
                  </a:lnTo>
                  <a:lnTo>
                    <a:pt x="4698255" y="402446"/>
                  </a:lnTo>
                  <a:lnTo>
                    <a:pt x="2388531" y="521318"/>
                  </a:lnTo>
                  <a:lnTo>
                    <a:pt x="2101841" y="0"/>
                  </a:lnTo>
                  <a:close/>
                </a:path>
              </a:pathLst>
            </a:custGeom>
            <a:grpFill/>
            <a:ln w="12700" cap="flat" cmpd="sng" algn="ctr">
              <a:noFill/>
              <a:prstDash val="solid"/>
              <a:miter lim="800000"/>
            </a:ln>
            <a:effectLst/>
          </p:spPr>
          <p:txBody>
            <a:bodyPr rtlCol="0" anchor="ctr"/>
            <a:lstStyle/>
            <a:p>
              <a:pPr algn="ctr">
                <a:defRPr/>
              </a:pPr>
              <a:endParaRPr lang="en-US" kern="0" dirty="0">
                <a:solidFill>
                  <a:prstClr val="black"/>
                </a:solidFill>
              </a:endParaRPr>
            </a:p>
          </p:txBody>
        </p:sp>
      </p:grpSp>
    </p:spTree>
    <p:extLst>
      <p:ext uri="{BB962C8B-B14F-4D97-AF65-F5344CB8AC3E}">
        <p14:creationId xmlns:p14="http://schemas.microsoft.com/office/powerpoint/2010/main" val="148011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background with lines&#10;&#10;Description automatically generated with medium confidence">
            <a:extLst>
              <a:ext uri="{FF2B5EF4-FFF2-40B4-BE49-F238E27FC236}">
                <a16:creationId xmlns:a16="http://schemas.microsoft.com/office/drawing/2014/main" id="{575BB0F6-E888-E176-0095-0D2905D19B41}"/>
              </a:ext>
            </a:extLst>
          </p:cNvPr>
          <p:cNvPicPr>
            <a:picLocks noGrp="1" noRot="1" noChangeAspect="1" noMove="1" noResize="1" noEditPoints="1" noAdjustHandles="1" noChangeArrowheads="1" noChangeShapeType="1" noCro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72386"/>
          </a:xfr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The Flood</a:t>
            </a:r>
          </a:p>
        </p:txBody>
      </p:sp>
      <p:pic>
        <p:nvPicPr>
          <p:cNvPr id="5" name="Picture 4" descr="A house that has been collapsed&#10;&#10;Description automatically generated">
            <a:extLst>
              <a:ext uri="{FF2B5EF4-FFF2-40B4-BE49-F238E27FC236}">
                <a16:creationId xmlns:a16="http://schemas.microsoft.com/office/drawing/2014/main" id="{3046D7EF-6F62-0950-C752-69B00C38C7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35" y="1513553"/>
            <a:ext cx="7768730" cy="5180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559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BD6CCA60-2B5A-7E8C-9BC2-C3EF0CBB21C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554182" y="1522274"/>
            <a:ext cx="7961168" cy="4654689"/>
          </a:xfrm>
        </p:spPr>
        <p:txBody>
          <a:bodyPr>
            <a:normAutofit/>
          </a:bodyPr>
          <a:lstStyle/>
          <a:p>
            <a:pPr marL="0" indent="0">
              <a:buNone/>
            </a:pPr>
            <a:r>
              <a:rPr lang="en-US" sz="2400" b="1" dirty="0"/>
              <a:t>WV VOAD Replacement of Structures</a:t>
            </a:r>
          </a:p>
        </p:txBody>
      </p:sp>
      <p:grpSp>
        <p:nvGrpSpPr>
          <p:cNvPr id="3" name="Group 2">
            <a:extLst>
              <a:ext uri="{FF2B5EF4-FFF2-40B4-BE49-F238E27FC236}">
                <a16:creationId xmlns:a16="http://schemas.microsoft.com/office/drawing/2014/main" id="{98F9C1A6-812A-0D71-AB08-8D107471D75D}"/>
              </a:ext>
            </a:extLst>
          </p:cNvPr>
          <p:cNvGrpSpPr/>
          <p:nvPr/>
        </p:nvGrpSpPr>
        <p:grpSpPr>
          <a:xfrm>
            <a:off x="304562" y="653779"/>
            <a:ext cx="737472" cy="737471"/>
            <a:chOff x="1768286" y="1554292"/>
            <a:chExt cx="983296" cy="983294"/>
          </a:xfrm>
        </p:grpSpPr>
        <p:grpSp>
          <p:nvGrpSpPr>
            <p:cNvPr id="6" name="Group 5">
              <a:extLst>
                <a:ext uri="{FF2B5EF4-FFF2-40B4-BE49-F238E27FC236}">
                  <a16:creationId xmlns:a16="http://schemas.microsoft.com/office/drawing/2014/main" id="{EE1184BB-55A5-7496-81B2-4FB3DA3BA720}"/>
                </a:ext>
              </a:extLst>
            </p:cNvPr>
            <p:cNvGrpSpPr/>
            <p:nvPr/>
          </p:nvGrpSpPr>
          <p:grpSpPr>
            <a:xfrm>
              <a:off x="1768286" y="1554292"/>
              <a:ext cx="983296" cy="983294"/>
              <a:chOff x="1768286" y="1554292"/>
              <a:chExt cx="983296" cy="983294"/>
            </a:xfrm>
          </p:grpSpPr>
          <p:sp>
            <p:nvSpPr>
              <p:cNvPr id="18" name="Oval 17">
                <a:extLst>
                  <a:ext uri="{FF2B5EF4-FFF2-40B4-BE49-F238E27FC236}">
                    <a16:creationId xmlns:a16="http://schemas.microsoft.com/office/drawing/2014/main" id="{522C46A8-5BEE-57B8-D118-7ED457E6F01F}"/>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Oval 18">
                <a:extLst>
                  <a:ext uri="{FF2B5EF4-FFF2-40B4-BE49-F238E27FC236}">
                    <a16:creationId xmlns:a16="http://schemas.microsoft.com/office/drawing/2014/main" id="{706FFA41-845A-53FD-88FC-F16CCA3E8E82}"/>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7" name="TextBox 16">
              <a:extLst>
                <a:ext uri="{FF2B5EF4-FFF2-40B4-BE49-F238E27FC236}">
                  <a16:creationId xmlns:a16="http://schemas.microsoft.com/office/drawing/2014/main" id="{2CF24B92-B3AA-373D-D019-5AC01E586C24}"/>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7</a:t>
              </a:r>
            </a:p>
          </p:txBody>
        </p:sp>
      </p:grpSp>
      <p:pic>
        <p:nvPicPr>
          <p:cNvPr id="7" name="Picture 6" descr="A wooden bridge over a stream&#10;&#10;Description automatically generated">
            <a:extLst>
              <a:ext uri="{FF2B5EF4-FFF2-40B4-BE49-F238E27FC236}">
                <a16:creationId xmlns:a16="http://schemas.microsoft.com/office/drawing/2014/main" id="{24838AC1-A0B6-FB02-4436-24AE25ED1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009" y="2284475"/>
            <a:ext cx="5799245" cy="4349434"/>
          </a:xfrm>
          <a:prstGeom prst="rect">
            <a:avLst/>
          </a:prstGeom>
          <a:ln w="19050">
            <a:solidFill>
              <a:schemeClr val="accent1"/>
            </a:solidFill>
          </a:ln>
        </p:spPr>
      </p:pic>
      <p:sp>
        <p:nvSpPr>
          <p:cNvPr id="9" name="Title 1">
            <a:extLst>
              <a:ext uri="{FF2B5EF4-FFF2-40B4-BE49-F238E27FC236}">
                <a16:creationId xmlns:a16="http://schemas.microsoft.com/office/drawing/2014/main" id="{9E3C47AF-ADAF-01D1-18BA-98F7D6A59222}"/>
              </a:ext>
            </a:extLst>
          </p:cNvPr>
          <p:cNvSpPr>
            <a:spLocks noGrp="1"/>
          </p:cNvSpPr>
          <p:nvPr>
            <p:ph type="title"/>
          </p:nvPr>
        </p:nvSpPr>
        <p:spPr>
          <a:xfrm>
            <a:off x="211598" y="359732"/>
            <a:ext cx="8760131" cy="1325563"/>
          </a:xfrm>
        </p:spPr>
        <p:txBody>
          <a:bodyPr/>
          <a:lstStyle/>
          <a:p>
            <a:r>
              <a:rPr lang="en-US" b="1" dirty="0"/>
              <a:t>       Cost for Repair or Replacement </a:t>
            </a:r>
          </a:p>
        </p:txBody>
      </p:sp>
      <p:grpSp>
        <p:nvGrpSpPr>
          <p:cNvPr id="10" name="Group 9">
            <a:extLst>
              <a:ext uri="{FF2B5EF4-FFF2-40B4-BE49-F238E27FC236}">
                <a16:creationId xmlns:a16="http://schemas.microsoft.com/office/drawing/2014/main" id="{096C4547-D618-EF17-66BA-C01AD4FF1AE6}"/>
              </a:ext>
            </a:extLst>
          </p:cNvPr>
          <p:cNvGrpSpPr/>
          <p:nvPr/>
        </p:nvGrpSpPr>
        <p:grpSpPr>
          <a:xfrm>
            <a:off x="8178422" y="694515"/>
            <a:ext cx="799907" cy="655995"/>
            <a:chOff x="842552" y="4657366"/>
            <a:chExt cx="759780" cy="592208"/>
          </a:xfrm>
          <a:solidFill>
            <a:srgbClr val="002060"/>
          </a:solidFill>
        </p:grpSpPr>
        <p:sp>
          <p:nvSpPr>
            <p:cNvPr id="11" name="TextBox 10">
              <a:extLst>
                <a:ext uri="{FF2B5EF4-FFF2-40B4-BE49-F238E27FC236}">
                  <a16:creationId xmlns:a16="http://schemas.microsoft.com/office/drawing/2014/main" id="{F1F97923-6BF4-303C-0CF2-F958A8B8359E}"/>
                </a:ext>
              </a:extLst>
            </p:cNvPr>
            <p:cNvSpPr txBox="1"/>
            <p:nvPr/>
          </p:nvSpPr>
          <p:spPr>
            <a:xfrm>
              <a:off x="915055" y="4737471"/>
              <a:ext cx="256133" cy="254535"/>
            </a:xfrm>
            <a:custGeom>
              <a:avLst/>
              <a:gdLst>
                <a:gd name="connsiteX0" fmla="*/ 1932017 w 3512268"/>
                <a:gd name="connsiteY0" fmla="*/ 412359 h 3511296"/>
                <a:gd name="connsiteX1" fmla="*/ 1604425 w 3512268"/>
                <a:gd name="connsiteY1" fmla="*/ 412360 h 3511296"/>
                <a:gd name="connsiteX2" fmla="*/ 1604424 w 3512268"/>
                <a:gd name="connsiteY2" fmla="*/ 724106 h 3511296"/>
                <a:gd name="connsiteX3" fmla="*/ 1181490 w 3512268"/>
                <a:gd name="connsiteY3" fmla="*/ 962873 h 3511296"/>
                <a:gd name="connsiteX4" fmla="*/ 1355941 w 3512268"/>
                <a:gd name="connsiteY4" fmla="*/ 1799357 h 3511296"/>
                <a:gd name="connsiteX5" fmla="*/ 1889401 w 3512268"/>
                <a:gd name="connsiteY5" fmla="*/ 2035750 h 3511296"/>
                <a:gd name="connsiteX6" fmla="*/ 1121267 w 3512268"/>
                <a:gd name="connsiteY6" fmla="*/ 2245529 h 3511296"/>
                <a:gd name="connsiteX7" fmla="*/ 1027221 w 3512268"/>
                <a:gd name="connsiteY7" fmla="*/ 2648548 h 3511296"/>
                <a:gd name="connsiteX8" fmla="*/ 1580034 w 3512268"/>
                <a:gd name="connsiteY8" fmla="*/ 2794846 h 3511296"/>
                <a:gd name="connsiteX9" fmla="*/ 1579428 w 3512268"/>
                <a:gd name="connsiteY9" fmla="*/ 3095619 h 3511296"/>
                <a:gd name="connsiteX10" fmla="*/ 1908676 w 3512268"/>
                <a:gd name="connsiteY10" fmla="*/ 3095618 h 3511296"/>
                <a:gd name="connsiteX11" fmla="*/ 1908467 w 3512268"/>
                <a:gd name="connsiteY11" fmla="*/ 2749511 h 3511296"/>
                <a:gd name="connsiteX12" fmla="*/ 2214178 w 3512268"/>
                <a:gd name="connsiteY12" fmla="*/ 1681436 h 3511296"/>
                <a:gd name="connsiteX13" fmla="*/ 1618617 w 3512268"/>
                <a:gd name="connsiteY13" fmla="*/ 1131913 h 3511296"/>
                <a:gd name="connsiteX14" fmla="*/ 2295270 w 3512268"/>
                <a:gd name="connsiteY14" fmla="*/ 1186572 h 3511296"/>
                <a:gd name="connsiteX15" fmla="*/ 2404584 w 3512268"/>
                <a:gd name="connsiteY15" fmla="*/ 812780 h 3511296"/>
                <a:gd name="connsiteX16" fmla="*/ 1932017 w 3512268"/>
                <a:gd name="connsiteY16" fmla="*/ 707987 h 3511296"/>
                <a:gd name="connsiteX17" fmla="*/ 1756134 w 3512268"/>
                <a:gd name="connsiteY17" fmla="*/ 0 h 3511296"/>
                <a:gd name="connsiteX18" fmla="*/ 3512268 w 3512268"/>
                <a:gd name="connsiteY18" fmla="*/ 1755648 h 3511296"/>
                <a:gd name="connsiteX19" fmla="*/ 1756134 w 3512268"/>
                <a:gd name="connsiteY19" fmla="*/ 3511296 h 3511296"/>
                <a:gd name="connsiteX20" fmla="*/ 0 w 3512268"/>
                <a:gd name="connsiteY20" fmla="*/ 1755648 h 3511296"/>
                <a:gd name="connsiteX21" fmla="*/ 1756134 w 3512268"/>
                <a:gd name="connsiteY21" fmla="*/ 0 h 351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2268" h="3511296">
                  <a:moveTo>
                    <a:pt x="1932017" y="412359"/>
                  </a:moveTo>
                  <a:lnTo>
                    <a:pt x="1604425" y="412360"/>
                  </a:lnTo>
                  <a:cubicBezTo>
                    <a:pt x="1605768" y="521649"/>
                    <a:pt x="1603081" y="618847"/>
                    <a:pt x="1604424" y="724106"/>
                  </a:cubicBezTo>
                  <a:cubicBezTo>
                    <a:pt x="1399499" y="786875"/>
                    <a:pt x="1269268" y="843628"/>
                    <a:pt x="1181490" y="962873"/>
                  </a:cubicBezTo>
                  <a:cubicBezTo>
                    <a:pt x="1075597" y="1117902"/>
                    <a:pt x="873109" y="1523090"/>
                    <a:pt x="1355941" y="1799357"/>
                  </a:cubicBezTo>
                  <a:cubicBezTo>
                    <a:pt x="1663333" y="1957349"/>
                    <a:pt x="1773054" y="1962602"/>
                    <a:pt x="1889401" y="2035750"/>
                  </a:cubicBezTo>
                  <a:cubicBezTo>
                    <a:pt x="2196864" y="2315638"/>
                    <a:pt x="1724696" y="2580326"/>
                    <a:pt x="1121267" y="2245529"/>
                  </a:cubicBezTo>
                  <a:lnTo>
                    <a:pt x="1027221" y="2648548"/>
                  </a:lnTo>
                  <a:cubicBezTo>
                    <a:pt x="1205132" y="2711447"/>
                    <a:pt x="1380923" y="2759506"/>
                    <a:pt x="1580034" y="2794846"/>
                  </a:cubicBezTo>
                  <a:cubicBezTo>
                    <a:pt x="1577006" y="2883797"/>
                    <a:pt x="1578217" y="2998188"/>
                    <a:pt x="1579428" y="3095619"/>
                  </a:cubicBezTo>
                  <a:lnTo>
                    <a:pt x="1908676" y="3095618"/>
                  </a:lnTo>
                  <a:cubicBezTo>
                    <a:pt x="1908606" y="2980250"/>
                    <a:pt x="1908536" y="2864880"/>
                    <a:pt x="1908467" y="2749511"/>
                  </a:cubicBezTo>
                  <a:cubicBezTo>
                    <a:pt x="2226171" y="2771062"/>
                    <a:pt x="2894411" y="2154050"/>
                    <a:pt x="2214178" y="1681436"/>
                  </a:cubicBezTo>
                  <a:cubicBezTo>
                    <a:pt x="1968386" y="1471940"/>
                    <a:pt x="1357259" y="1446110"/>
                    <a:pt x="1618617" y="1131913"/>
                  </a:cubicBezTo>
                  <a:cubicBezTo>
                    <a:pt x="1734896" y="1059511"/>
                    <a:pt x="2033377" y="1033264"/>
                    <a:pt x="2295270" y="1186572"/>
                  </a:cubicBezTo>
                  <a:lnTo>
                    <a:pt x="2404584" y="812780"/>
                  </a:lnTo>
                  <a:cubicBezTo>
                    <a:pt x="2264252" y="758339"/>
                    <a:pt x="2216881" y="742215"/>
                    <a:pt x="1932017" y="707987"/>
                  </a:cubicBezTo>
                  <a:close/>
                  <a:moveTo>
                    <a:pt x="1756134" y="0"/>
                  </a:moveTo>
                  <a:cubicBezTo>
                    <a:pt x="2726020" y="0"/>
                    <a:pt x="3512268" y="786030"/>
                    <a:pt x="3512268" y="1755648"/>
                  </a:cubicBezTo>
                  <a:cubicBezTo>
                    <a:pt x="3512268" y="2725266"/>
                    <a:pt x="2726020" y="3511296"/>
                    <a:pt x="1756134" y="3511296"/>
                  </a:cubicBezTo>
                  <a:cubicBezTo>
                    <a:pt x="786248" y="3511296"/>
                    <a:pt x="0" y="2725266"/>
                    <a:pt x="0" y="1755648"/>
                  </a:cubicBezTo>
                  <a:cubicBezTo>
                    <a:pt x="0" y="786030"/>
                    <a:pt x="786248" y="0"/>
                    <a:pt x="1756134"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endParaRPr lang="en-US" sz="30000" kern="0" dirty="0">
                <a:solidFill>
                  <a:prstClr val="black"/>
                </a:solidFill>
                <a:latin typeface="Franklin Gothic Demi Cond" panose="020B0706030402020204" pitchFamily="34" charset="0"/>
              </a:endParaRPr>
            </a:p>
          </p:txBody>
        </p:sp>
        <p:sp>
          <p:nvSpPr>
            <p:cNvPr id="20" name="Freeform 349">
              <a:extLst>
                <a:ext uri="{FF2B5EF4-FFF2-40B4-BE49-F238E27FC236}">
                  <a16:creationId xmlns:a16="http://schemas.microsoft.com/office/drawing/2014/main" id="{D1DFC88E-9EEF-E0D6-0BB9-46598A07B69C}"/>
                </a:ext>
              </a:extLst>
            </p:cNvPr>
            <p:cNvSpPr/>
            <p:nvPr/>
          </p:nvSpPr>
          <p:spPr>
            <a:xfrm rot="21102657">
              <a:off x="842552" y="4657366"/>
              <a:ext cx="423281" cy="592208"/>
            </a:xfrm>
            <a:custGeom>
              <a:avLst/>
              <a:gdLst>
                <a:gd name="connsiteX0" fmla="*/ 241187 w 423281"/>
                <a:gd name="connsiteY0" fmla="*/ 2321 h 592208"/>
                <a:gd name="connsiteX1" fmla="*/ 416347 w 423281"/>
                <a:gd name="connsiteY1" fmla="*/ 153996 h 592208"/>
                <a:gd name="connsiteX2" fmla="*/ 417528 w 423281"/>
                <a:gd name="connsiteY2" fmla="*/ 159332 h 592208"/>
                <a:gd name="connsiteX3" fmla="*/ 370461 w 423281"/>
                <a:gd name="connsiteY3" fmla="*/ 157810 h 592208"/>
                <a:gd name="connsiteX4" fmla="*/ 354565 w 423281"/>
                <a:gd name="connsiteY4" fmla="*/ 122310 h 592208"/>
                <a:gd name="connsiteX5" fmla="*/ 234839 w 423281"/>
                <a:gd name="connsiteY5" fmla="*/ 45893 h 592208"/>
                <a:gd name="connsiteX6" fmla="*/ 45659 w 423281"/>
                <a:gd name="connsiteY6" fmla="*/ 180393 h 592208"/>
                <a:gd name="connsiteX7" fmla="*/ 188599 w 423281"/>
                <a:gd name="connsiteY7" fmla="*/ 363278 h 592208"/>
                <a:gd name="connsiteX8" fmla="*/ 377778 w 423281"/>
                <a:gd name="connsiteY8" fmla="*/ 228778 h 592208"/>
                <a:gd name="connsiteX9" fmla="*/ 378734 w 423281"/>
                <a:gd name="connsiteY9" fmla="*/ 204641 h 592208"/>
                <a:gd name="connsiteX10" fmla="*/ 423183 w 423281"/>
                <a:gd name="connsiteY10" fmla="*/ 206300 h 592208"/>
                <a:gd name="connsiteX11" fmla="*/ 423281 w 423281"/>
                <a:gd name="connsiteY11" fmla="*/ 214288 h 592208"/>
                <a:gd name="connsiteX12" fmla="*/ 421350 w 423281"/>
                <a:gd name="connsiteY12" fmla="*/ 235126 h 592208"/>
                <a:gd name="connsiteX13" fmla="*/ 285730 w 423281"/>
                <a:gd name="connsiteY13" fmla="*/ 396996 h 592208"/>
                <a:gd name="connsiteX14" fmla="*/ 279920 w 423281"/>
                <a:gd name="connsiteY14" fmla="*/ 398732 h 592208"/>
                <a:gd name="connsiteX15" fmla="*/ 280319 w 423281"/>
                <a:gd name="connsiteY15" fmla="*/ 400777 h 592208"/>
                <a:gd name="connsiteX16" fmla="*/ 281480 w 423281"/>
                <a:gd name="connsiteY16" fmla="*/ 406147 h 592208"/>
                <a:gd name="connsiteX17" fmla="*/ 307852 w 423281"/>
                <a:gd name="connsiteY17" fmla="*/ 548068 h 592208"/>
                <a:gd name="connsiteX18" fmla="*/ 235206 w 423281"/>
                <a:gd name="connsiteY18" fmla="*/ 566879 h 592208"/>
                <a:gd name="connsiteX19" fmla="*/ 209330 w 423281"/>
                <a:gd name="connsiteY19" fmla="*/ 426694 h 592208"/>
                <a:gd name="connsiteX20" fmla="*/ 206342 w 423281"/>
                <a:gd name="connsiteY20" fmla="*/ 409691 h 592208"/>
                <a:gd name="connsiteX21" fmla="*/ 206148 w 423281"/>
                <a:gd name="connsiteY21" fmla="*/ 408925 h 592208"/>
                <a:gd name="connsiteX22" fmla="*/ 203837 w 423281"/>
                <a:gd name="connsiteY22" fmla="*/ 408929 h 592208"/>
                <a:gd name="connsiteX23" fmla="*/ 182251 w 423281"/>
                <a:gd name="connsiteY23" fmla="*/ 406850 h 592208"/>
                <a:gd name="connsiteX24" fmla="*/ 161521 w 423281"/>
                <a:gd name="connsiteY24" fmla="*/ 402791 h 592208"/>
                <a:gd name="connsiteX25" fmla="*/ 160050 w 423281"/>
                <a:gd name="connsiteY25" fmla="*/ 405660 h 592208"/>
                <a:gd name="connsiteX26" fmla="*/ 156548 w 423281"/>
                <a:gd name="connsiteY26" fmla="*/ 413087 h 592208"/>
                <a:gd name="connsiteX27" fmla="*/ 91890 w 423281"/>
                <a:gd name="connsiteY27" fmla="*/ 542147 h 592208"/>
                <a:gd name="connsiteX28" fmla="*/ 22621 w 423281"/>
                <a:gd name="connsiteY28" fmla="*/ 513284 h 592208"/>
                <a:gd name="connsiteX29" fmla="*/ 86627 w 423281"/>
                <a:gd name="connsiteY29" fmla="*/ 385908 h 592208"/>
                <a:gd name="connsiteX30" fmla="*/ 93169 w 423281"/>
                <a:gd name="connsiteY30" fmla="*/ 373569 h 592208"/>
                <a:gd name="connsiteX31" fmla="*/ 93485 w 423281"/>
                <a:gd name="connsiteY31" fmla="*/ 372857 h 592208"/>
                <a:gd name="connsiteX32" fmla="*/ 85885 w 423281"/>
                <a:gd name="connsiteY32" fmla="*/ 367880 h 592208"/>
                <a:gd name="connsiteX33" fmla="*/ 2087 w 423281"/>
                <a:gd name="connsiteY33" fmla="*/ 174045 h 592208"/>
                <a:gd name="connsiteX34" fmla="*/ 241187 w 423281"/>
                <a:gd name="connsiteY34" fmla="*/ 2321 h 59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3281" h="592208">
                  <a:moveTo>
                    <a:pt x="241187" y="2321"/>
                  </a:moveTo>
                  <a:cubicBezTo>
                    <a:pt x="328019" y="14971"/>
                    <a:pt x="395099" y="76763"/>
                    <a:pt x="416347" y="153996"/>
                  </a:cubicBezTo>
                  <a:lnTo>
                    <a:pt x="417528" y="159332"/>
                  </a:lnTo>
                  <a:lnTo>
                    <a:pt x="370461" y="157810"/>
                  </a:lnTo>
                  <a:lnTo>
                    <a:pt x="354565" y="122310"/>
                  </a:lnTo>
                  <a:cubicBezTo>
                    <a:pt x="329246" y="82604"/>
                    <a:pt x="286427" y="53408"/>
                    <a:pt x="234839" y="45893"/>
                  </a:cubicBezTo>
                  <a:cubicBezTo>
                    <a:pt x="143127" y="32531"/>
                    <a:pt x="58428" y="92749"/>
                    <a:pt x="45659" y="180393"/>
                  </a:cubicBezTo>
                  <a:cubicBezTo>
                    <a:pt x="32891" y="268036"/>
                    <a:pt x="96887" y="349917"/>
                    <a:pt x="188599" y="363278"/>
                  </a:cubicBezTo>
                  <a:cubicBezTo>
                    <a:pt x="280311" y="376640"/>
                    <a:pt x="365009" y="316422"/>
                    <a:pt x="377778" y="228778"/>
                  </a:cubicBezTo>
                  <a:lnTo>
                    <a:pt x="378734" y="204641"/>
                  </a:lnTo>
                  <a:lnTo>
                    <a:pt x="423183" y="206300"/>
                  </a:lnTo>
                  <a:lnTo>
                    <a:pt x="423281" y="214288"/>
                  </a:lnTo>
                  <a:cubicBezTo>
                    <a:pt x="423006" y="221192"/>
                    <a:pt x="422367" y="228144"/>
                    <a:pt x="421350" y="235126"/>
                  </a:cubicBezTo>
                  <a:cubicBezTo>
                    <a:pt x="410161" y="311925"/>
                    <a:pt x="356068" y="372264"/>
                    <a:pt x="285730" y="396996"/>
                  </a:cubicBezTo>
                  <a:lnTo>
                    <a:pt x="279920" y="398732"/>
                  </a:lnTo>
                  <a:lnTo>
                    <a:pt x="280319" y="400777"/>
                  </a:lnTo>
                  <a:cubicBezTo>
                    <a:pt x="280647" y="402369"/>
                    <a:pt x="281030" y="404151"/>
                    <a:pt x="281480" y="406147"/>
                  </a:cubicBezTo>
                  <a:cubicBezTo>
                    <a:pt x="291504" y="452386"/>
                    <a:pt x="297828" y="501830"/>
                    <a:pt x="307852" y="548068"/>
                  </a:cubicBezTo>
                  <a:cubicBezTo>
                    <a:pt x="317314" y="589868"/>
                    <a:pt x="245256" y="612923"/>
                    <a:pt x="235206" y="566879"/>
                  </a:cubicBezTo>
                  <a:lnTo>
                    <a:pt x="209330" y="426694"/>
                  </a:lnTo>
                  <a:cubicBezTo>
                    <a:pt x="208050" y="416714"/>
                    <a:pt x="206936" y="411998"/>
                    <a:pt x="206342" y="409691"/>
                  </a:cubicBezTo>
                  <a:lnTo>
                    <a:pt x="206148" y="408925"/>
                  </a:lnTo>
                  <a:lnTo>
                    <a:pt x="203837" y="408929"/>
                  </a:lnTo>
                  <a:cubicBezTo>
                    <a:pt x="196689" y="408593"/>
                    <a:pt x="189487" y="407905"/>
                    <a:pt x="182251" y="406850"/>
                  </a:cubicBezTo>
                  <a:lnTo>
                    <a:pt x="161521" y="402791"/>
                  </a:lnTo>
                  <a:lnTo>
                    <a:pt x="160050" y="405660"/>
                  </a:lnTo>
                  <a:cubicBezTo>
                    <a:pt x="159063" y="407665"/>
                    <a:pt x="157903" y="410107"/>
                    <a:pt x="156548" y="413087"/>
                  </a:cubicBezTo>
                  <a:cubicBezTo>
                    <a:pt x="136624" y="456000"/>
                    <a:pt x="111815" y="499234"/>
                    <a:pt x="91890" y="542147"/>
                  </a:cubicBezTo>
                  <a:cubicBezTo>
                    <a:pt x="74199" y="581182"/>
                    <a:pt x="2835" y="556058"/>
                    <a:pt x="22621" y="513284"/>
                  </a:cubicBezTo>
                  <a:lnTo>
                    <a:pt x="86627" y="385908"/>
                  </a:lnTo>
                  <a:cubicBezTo>
                    <a:pt x="89963" y="380089"/>
                    <a:pt x="91945" y="376179"/>
                    <a:pt x="93169" y="373569"/>
                  </a:cubicBezTo>
                  <a:lnTo>
                    <a:pt x="93485" y="372857"/>
                  </a:lnTo>
                  <a:lnTo>
                    <a:pt x="85885" y="367880"/>
                  </a:lnTo>
                  <a:cubicBezTo>
                    <a:pt x="25527" y="324109"/>
                    <a:pt x="-9102" y="250844"/>
                    <a:pt x="2087" y="174045"/>
                  </a:cubicBezTo>
                  <a:cubicBezTo>
                    <a:pt x="18362" y="62337"/>
                    <a:pt x="125410" y="-14546"/>
                    <a:pt x="241187" y="2321"/>
                  </a:cubicBezTo>
                  <a:close/>
                </a:path>
              </a:pathLst>
            </a:custGeom>
            <a:grpFill/>
            <a:ln w="12700" cap="flat" cmpd="sng" algn="ctr">
              <a:noFill/>
              <a:prstDash val="solid"/>
              <a:miter lim="800000"/>
            </a:ln>
            <a:effectLst/>
          </p:spPr>
          <p:txBody>
            <a:bodyPr wrap="square" rtlCol="0" anchor="ctr">
              <a:noAutofit/>
            </a:bodyPr>
            <a:lstStyle/>
            <a:p>
              <a:pPr algn="ctr">
                <a:defRPr/>
              </a:pPr>
              <a:endParaRPr lang="en-US" kern="0" dirty="0">
                <a:solidFill>
                  <a:prstClr val="white"/>
                </a:solidFill>
              </a:endParaRPr>
            </a:p>
          </p:txBody>
        </p:sp>
        <p:sp>
          <p:nvSpPr>
            <p:cNvPr id="21" name="Freeform 350">
              <a:extLst>
                <a:ext uri="{FF2B5EF4-FFF2-40B4-BE49-F238E27FC236}">
                  <a16:creationId xmlns:a16="http://schemas.microsoft.com/office/drawing/2014/main" id="{EF8CA7B6-C923-882E-0675-AE85DE1E851E}"/>
                </a:ext>
              </a:extLst>
            </p:cNvPr>
            <p:cNvSpPr/>
            <p:nvPr/>
          </p:nvSpPr>
          <p:spPr>
            <a:xfrm rot="20926366" flipH="1">
              <a:off x="1177144" y="4719530"/>
              <a:ext cx="425188" cy="158961"/>
            </a:xfrm>
            <a:custGeom>
              <a:avLst/>
              <a:gdLst>
                <a:gd name="connsiteX0" fmla="*/ 0 w 4715628"/>
                <a:gd name="connsiteY0" fmla="*/ 104176 h 1518558"/>
                <a:gd name="connsiteX1" fmla="*/ 358104 w 4715628"/>
                <a:gd name="connsiteY1" fmla="*/ 785810 h 1518558"/>
                <a:gd name="connsiteX2" fmla="*/ 76150 w 4715628"/>
                <a:gd name="connsiteY2" fmla="*/ 1518558 h 1518558"/>
                <a:gd name="connsiteX3" fmla="*/ 2174746 w 4715628"/>
                <a:gd name="connsiteY3" fmla="*/ 1398031 h 1518558"/>
                <a:gd name="connsiteX4" fmla="*/ 2419390 w 4715628"/>
                <a:gd name="connsiteY4" fmla="*/ 843995 h 1518558"/>
                <a:gd name="connsiteX5" fmla="*/ 4715628 w 4715628"/>
                <a:gd name="connsiteY5" fmla="*/ 718742 h 1518558"/>
                <a:gd name="connsiteX6" fmla="*/ 4698255 w 4715628"/>
                <a:gd name="connsiteY6" fmla="*/ 402446 h 1518558"/>
                <a:gd name="connsiteX7" fmla="*/ 2388531 w 4715628"/>
                <a:gd name="connsiteY7" fmla="*/ 521318 h 1518558"/>
                <a:gd name="connsiteX8" fmla="*/ 2101841 w 4715628"/>
                <a:gd name="connsiteY8" fmla="*/ 0 h 15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5628" h="1518558">
                  <a:moveTo>
                    <a:pt x="0" y="104176"/>
                  </a:moveTo>
                  <a:lnTo>
                    <a:pt x="358104" y="785810"/>
                  </a:lnTo>
                  <a:lnTo>
                    <a:pt x="76150" y="1518558"/>
                  </a:lnTo>
                  <a:lnTo>
                    <a:pt x="2174746" y="1398031"/>
                  </a:lnTo>
                  <a:lnTo>
                    <a:pt x="2419390" y="843995"/>
                  </a:lnTo>
                  <a:lnTo>
                    <a:pt x="4715628" y="718742"/>
                  </a:lnTo>
                  <a:lnTo>
                    <a:pt x="4698255" y="402446"/>
                  </a:lnTo>
                  <a:lnTo>
                    <a:pt x="2388531" y="521318"/>
                  </a:lnTo>
                  <a:lnTo>
                    <a:pt x="2101841" y="0"/>
                  </a:lnTo>
                  <a:close/>
                </a:path>
              </a:pathLst>
            </a:custGeom>
            <a:grpFill/>
            <a:ln w="12700" cap="flat" cmpd="sng" algn="ctr">
              <a:noFill/>
              <a:prstDash val="solid"/>
              <a:miter lim="800000"/>
            </a:ln>
            <a:effectLst/>
          </p:spPr>
          <p:txBody>
            <a:bodyPr rtlCol="0" anchor="ctr"/>
            <a:lstStyle/>
            <a:p>
              <a:pPr algn="ctr">
                <a:defRPr/>
              </a:pPr>
              <a:endParaRPr lang="en-US" kern="0" dirty="0">
                <a:solidFill>
                  <a:prstClr val="black"/>
                </a:solidFill>
              </a:endParaRPr>
            </a:p>
          </p:txBody>
        </p:sp>
      </p:grpSp>
    </p:spTree>
    <p:extLst>
      <p:ext uri="{BB962C8B-B14F-4D97-AF65-F5344CB8AC3E}">
        <p14:creationId xmlns:p14="http://schemas.microsoft.com/office/powerpoint/2010/main" val="410212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BD6CCA60-2B5A-7E8C-9BC2-C3EF0CBB21C1}"/>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554182" y="1522274"/>
            <a:ext cx="7961168" cy="4654689"/>
          </a:xfrm>
        </p:spPr>
        <p:txBody>
          <a:bodyPr>
            <a:normAutofit/>
          </a:bodyPr>
          <a:lstStyle/>
          <a:p>
            <a:pPr marL="0" indent="0">
              <a:buNone/>
            </a:pPr>
            <a:r>
              <a:rPr lang="en-US" sz="2400" b="1" dirty="0"/>
              <a:t>WV VOAD Replacement of Structures</a:t>
            </a:r>
          </a:p>
        </p:txBody>
      </p:sp>
      <p:grpSp>
        <p:nvGrpSpPr>
          <p:cNvPr id="3" name="Group 2">
            <a:extLst>
              <a:ext uri="{FF2B5EF4-FFF2-40B4-BE49-F238E27FC236}">
                <a16:creationId xmlns:a16="http://schemas.microsoft.com/office/drawing/2014/main" id="{98F9C1A6-812A-0D71-AB08-8D107471D75D}"/>
              </a:ext>
            </a:extLst>
          </p:cNvPr>
          <p:cNvGrpSpPr/>
          <p:nvPr/>
        </p:nvGrpSpPr>
        <p:grpSpPr>
          <a:xfrm>
            <a:off x="304562" y="653779"/>
            <a:ext cx="737472" cy="737471"/>
            <a:chOff x="1768286" y="1554292"/>
            <a:chExt cx="983296" cy="983294"/>
          </a:xfrm>
        </p:grpSpPr>
        <p:grpSp>
          <p:nvGrpSpPr>
            <p:cNvPr id="6" name="Group 5">
              <a:extLst>
                <a:ext uri="{FF2B5EF4-FFF2-40B4-BE49-F238E27FC236}">
                  <a16:creationId xmlns:a16="http://schemas.microsoft.com/office/drawing/2014/main" id="{EE1184BB-55A5-7496-81B2-4FB3DA3BA720}"/>
                </a:ext>
              </a:extLst>
            </p:cNvPr>
            <p:cNvGrpSpPr/>
            <p:nvPr/>
          </p:nvGrpSpPr>
          <p:grpSpPr>
            <a:xfrm>
              <a:off x="1768286" y="1554292"/>
              <a:ext cx="983296" cy="983294"/>
              <a:chOff x="1768286" y="1554292"/>
              <a:chExt cx="983296" cy="983294"/>
            </a:xfrm>
          </p:grpSpPr>
          <p:sp>
            <p:nvSpPr>
              <p:cNvPr id="18" name="Oval 17">
                <a:extLst>
                  <a:ext uri="{FF2B5EF4-FFF2-40B4-BE49-F238E27FC236}">
                    <a16:creationId xmlns:a16="http://schemas.microsoft.com/office/drawing/2014/main" id="{522C46A8-5BEE-57B8-D118-7ED457E6F01F}"/>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Oval 18">
                <a:extLst>
                  <a:ext uri="{FF2B5EF4-FFF2-40B4-BE49-F238E27FC236}">
                    <a16:creationId xmlns:a16="http://schemas.microsoft.com/office/drawing/2014/main" id="{706FFA41-845A-53FD-88FC-F16CCA3E8E82}"/>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7" name="TextBox 16">
              <a:extLst>
                <a:ext uri="{FF2B5EF4-FFF2-40B4-BE49-F238E27FC236}">
                  <a16:creationId xmlns:a16="http://schemas.microsoft.com/office/drawing/2014/main" id="{2CF24B92-B3AA-373D-D019-5AC01E586C24}"/>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7</a:t>
              </a:r>
            </a:p>
          </p:txBody>
        </p:sp>
      </p:grpSp>
      <p:pic>
        <p:nvPicPr>
          <p:cNvPr id="8" name="Picture 7" descr="A bridge over a road&#10;&#10;Description automatically generated">
            <a:extLst>
              <a:ext uri="{FF2B5EF4-FFF2-40B4-BE49-F238E27FC236}">
                <a16:creationId xmlns:a16="http://schemas.microsoft.com/office/drawing/2014/main" id="{92EC987E-C2B5-0490-CB15-8075E044C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3664" y="2052248"/>
            <a:ext cx="6096000" cy="4572000"/>
          </a:xfrm>
          <a:prstGeom prst="rect">
            <a:avLst/>
          </a:prstGeom>
          <a:ln w="19050">
            <a:solidFill>
              <a:schemeClr val="accent1"/>
            </a:solidFill>
          </a:ln>
        </p:spPr>
      </p:pic>
      <p:sp>
        <p:nvSpPr>
          <p:cNvPr id="9" name="Title 1">
            <a:extLst>
              <a:ext uri="{FF2B5EF4-FFF2-40B4-BE49-F238E27FC236}">
                <a16:creationId xmlns:a16="http://schemas.microsoft.com/office/drawing/2014/main" id="{EDBA8579-F01E-AA90-2A3E-41F81FD654F6}"/>
              </a:ext>
            </a:extLst>
          </p:cNvPr>
          <p:cNvSpPr>
            <a:spLocks noGrp="1"/>
          </p:cNvSpPr>
          <p:nvPr>
            <p:ph type="title"/>
          </p:nvPr>
        </p:nvSpPr>
        <p:spPr>
          <a:xfrm>
            <a:off x="211598" y="359732"/>
            <a:ext cx="8760131" cy="1325563"/>
          </a:xfrm>
        </p:spPr>
        <p:txBody>
          <a:bodyPr/>
          <a:lstStyle/>
          <a:p>
            <a:r>
              <a:rPr lang="en-US" b="1" dirty="0"/>
              <a:t>       Cost for Repair or Replacement </a:t>
            </a:r>
          </a:p>
        </p:txBody>
      </p:sp>
      <p:grpSp>
        <p:nvGrpSpPr>
          <p:cNvPr id="10" name="Group 9">
            <a:extLst>
              <a:ext uri="{FF2B5EF4-FFF2-40B4-BE49-F238E27FC236}">
                <a16:creationId xmlns:a16="http://schemas.microsoft.com/office/drawing/2014/main" id="{B9F7405B-C51F-781F-19C8-C3F1E6B1E396}"/>
              </a:ext>
            </a:extLst>
          </p:cNvPr>
          <p:cNvGrpSpPr/>
          <p:nvPr/>
        </p:nvGrpSpPr>
        <p:grpSpPr>
          <a:xfrm>
            <a:off x="8178422" y="694515"/>
            <a:ext cx="799907" cy="655995"/>
            <a:chOff x="842552" y="4657366"/>
            <a:chExt cx="759780" cy="592208"/>
          </a:xfrm>
          <a:solidFill>
            <a:srgbClr val="002060"/>
          </a:solidFill>
        </p:grpSpPr>
        <p:sp>
          <p:nvSpPr>
            <p:cNvPr id="11" name="TextBox 10">
              <a:extLst>
                <a:ext uri="{FF2B5EF4-FFF2-40B4-BE49-F238E27FC236}">
                  <a16:creationId xmlns:a16="http://schemas.microsoft.com/office/drawing/2014/main" id="{C79AB6A1-C641-ECB8-7FF8-4DB5EF8DFC0A}"/>
                </a:ext>
              </a:extLst>
            </p:cNvPr>
            <p:cNvSpPr txBox="1"/>
            <p:nvPr/>
          </p:nvSpPr>
          <p:spPr>
            <a:xfrm>
              <a:off x="915055" y="4737471"/>
              <a:ext cx="256133" cy="254535"/>
            </a:xfrm>
            <a:custGeom>
              <a:avLst/>
              <a:gdLst>
                <a:gd name="connsiteX0" fmla="*/ 1932017 w 3512268"/>
                <a:gd name="connsiteY0" fmla="*/ 412359 h 3511296"/>
                <a:gd name="connsiteX1" fmla="*/ 1604425 w 3512268"/>
                <a:gd name="connsiteY1" fmla="*/ 412360 h 3511296"/>
                <a:gd name="connsiteX2" fmla="*/ 1604424 w 3512268"/>
                <a:gd name="connsiteY2" fmla="*/ 724106 h 3511296"/>
                <a:gd name="connsiteX3" fmla="*/ 1181490 w 3512268"/>
                <a:gd name="connsiteY3" fmla="*/ 962873 h 3511296"/>
                <a:gd name="connsiteX4" fmla="*/ 1355941 w 3512268"/>
                <a:gd name="connsiteY4" fmla="*/ 1799357 h 3511296"/>
                <a:gd name="connsiteX5" fmla="*/ 1889401 w 3512268"/>
                <a:gd name="connsiteY5" fmla="*/ 2035750 h 3511296"/>
                <a:gd name="connsiteX6" fmla="*/ 1121267 w 3512268"/>
                <a:gd name="connsiteY6" fmla="*/ 2245529 h 3511296"/>
                <a:gd name="connsiteX7" fmla="*/ 1027221 w 3512268"/>
                <a:gd name="connsiteY7" fmla="*/ 2648548 h 3511296"/>
                <a:gd name="connsiteX8" fmla="*/ 1580034 w 3512268"/>
                <a:gd name="connsiteY8" fmla="*/ 2794846 h 3511296"/>
                <a:gd name="connsiteX9" fmla="*/ 1579428 w 3512268"/>
                <a:gd name="connsiteY9" fmla="*/ 3095619 h 3511296"/>
                <a:gd name="connsiteX10" fmla="*/ 1908676 w 3512268"/>
                <a:gd name="connsiteY10" fmla="*/ 3095618 h 3511296"/>
                <a:gd name="connsiteX11" fmla="*/ 1908467 w 3512268"/>
                <a:gd name="connsiteY11" fmla="*/ 2749511 h 3511296"/>
                <a:gd name="connsiteX12" fmla="*/ 2214178 w 3512268"/>
                <a:gd name="connsiteY12" fmla="*/ 1681436 h 3511296"/>
                <a:gd name="connsiteX13" fmla="*/ 1618617 w 3512268"/>
                <a:gd name="connsiteY13" fmla="*/ 1131913 h 3511296"/>
                <a:gd name="connsiteX14" fmla="*/ 2295270 w 3512268"/>
                <a:gd name="connsiteY14" fmla="*/ 1186572 h 3511296"/>
                <a:gd name="connsiteX15" fmla="*/ 2404584 w 3512268"/>
                <a:gd name="connsiteY15" fmla="*/ 812780 h 3511296"/>
                <a:gd name="connsiteX16" fmla="*/ 1932017 w 3512268"/>
                <a:gd name="connsiteY16" fmla="*/ 707987 h 3511296"/>
                <a:gd name="connsiteX17" fmla="*/ 1756134 w 3512268"/>
                <a:gd name="connsiteY17" fmla="*/ 0 h 3511296"/>
                <a:gd name="connsiteX18" fmla="*/ 3512268 w 3512268"/>
                <a:gd name="connsiteY18" fmla="*/ 1755648 h 3511296"/>
                <a:gd name="connsiteX19" fmla="*/ 1756134 w 3512268"/>
                <a:gd name="connsiteY19" fmla="*/ 3511296 h 3511296"/>
                <a:gd name="connsiteX20" fmla="*/ 0 w 3512268"/>
                <a:gd name="connsiteY20" fmla="*/ 1755648 h 3511296"/>
                <a:gd name="connsiteX21" fmla="*/ 1756134 w 3512268"/>
                <a:gd name="connsiteY21" fmla="*/ 0 h 351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2268" h="3511296">
                  <a:moveTo>
                    <a:pt x="1932017" y="412359"/>
                  </a:moveTo>
                  <a:lnTo>
                    <a:pt x="1604425" y="412360"/>
                  </a:lnTo>
                  <a:cubicBezTo>
                    <a:pt x="1605768" y="521649"/>
                    <a:pt x="1603081" y="618847"/>
                    <a:pt x="1604424" y="724106"/>
                  </a:cubicBezTo>
                  <a:cubicBezTo>
                    <a:pt x="1399499" y="786875"/>
                    <a:pt x="1269268" y="843628"/>
                    <a:pt x="1181490" y="962873"/>
                  </a:cubicBezTo>
                  <a:cubicBezTo>
                    <a:pt x="1075597" y="1117902"/>
                    <a:pt x="873109" y="1523090"/>
                    <a:pt x="1355941" y="1799357"/>
                  </a:cubicBezTo>
                  <a:cubicBezTo>
                    <a:pt x="1663333" y="1957349"/>
                    <a:pt x="1773054" y="1962602"/>
                    <a:pt x="1889401" y="2035750"/>
                  </a:cubicBezTo>
                  <a:cubicBezTo>
                    <a:pt x="2196864" y="2315638"/>
                    <a:pt x="1724696" y="2580326"/>
                    <a:pt x="1121267" y="2245529"/>
                  </a:cubicBezTo>
                  <a:lnTo>
                    <a:pt x="1027221" y="2648548"/>
                  </a:lnTo>
                  <a:cubicBezTo>
                    <a:pt x="1205132" y="2711447"/>
                    <a:pt x="1380923" y="2759506"/>
                    <a:pt x="1580034" y="2794846"/>
                  </a:cubicBezTo>
                  <a:cubicBezTo>
                    <a:pt x="1577006" y="2883797"/>
                    <a:pt x="1578217" y="2998188"/>
                    <a:pt x="1579428" y="3095619"/>
                  </a:cubicBezTo>
                  <a:lnTo>
                    <a:pt x="1908676" y="3095618"/>
                  </a:lnTo>
                  <a:cubicBezTo>
                    <a:pt x="1908606" y="2980250"/>
                    <a:pt x="1908536" y="2864880"/>
                    <a:pt x="1908467" y="2749511"/>
                  </a:cubicBezTo>
                  <a:cubicBezTo>
                    <a:pt x="2226171" y="2771062"/>
                    <a:pt x="2894411" y="2154050"/>
                    <a:pt x="2214178" y="1681436"/>
                  </a:cubicBezTo>
                  <a:cubicBezTo>
                    <a:pt x="1968386" y="1471940"/>
                    <a:pt x="1357259" y="1446110"/>
                    <a:pt x="1618617" y="1131913"/>
                  </a:cubicBezTo>
                  <a:cubicBezTo>
                    <a:pt x="1734896" y="1059511"/>
                    <a:pt x="2033377" y="1033264"/>
                    <a:pt x="2295270" y="1186572"/>
                  </a:cubicBezTo>
                  <a:lnTo>
                    <a:pt x="2404584" y="812780"/>
                  </a:lnTo>
                  <a:cubicBezTo>
                    <a:pt x="2264252" y="758339"/>
                    <a:pt x="2216881" y="742215"/>
                    <a:pt x="1932017" y="707987"/>
                  </a:cubicBezTo>
                  <a:close/>
                  <a:moveTo>
                    <a:pt x="1756134" y="0"/>
                  </a:moveTo>
                  <a:cubicBezTo>
                    <a:pt x="2726020" y="0"/>
                    <a:pt x="3512268" y="786030"/>
                    <a:pt x="3512268" y="1755648"/>
                  </a:cubicBezTo>
                  <a:cubicBezTo>
                    <a:pt x="3512268" y="2725266"/>
                    <a:pt x="2726020" y="3511296"/>
                    <a:pt x="1756134" y="3511296"/>
                  </a:cubicBezTo>
                  <a:cubicBezTo>
                    <a:pt x="786248" y="3511296"/>
                    <a:pt x="0" y="2725266"/>
                    <a:pt x="0" y="1755648"/>
                  </a:cubicBezTo>
                  <a:cubicBezTo>
                    <a:pt x="0" y="786030"/>
                    <a:pt x="786248" y="0"/>
                    <a:pt x="1756134" y="0"/>
                  </a:cubicBezTo>
                  <a:close/>
                </a:path>
              </a:pathLst>
            </a:custGeom>
            <a:grp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endParaRPr lang="en-US" sz="30000" kern="0" dirty="0">
                <a:solidFill>
                  <a:prstClr val="black"/>
                </a:solidFill>
                <a:latin typeface="Franklin Gothic Demi Cond" panose="020B0706030402020204" pitchFamily="34" charset="0"/>
              </a:endParaRPr>
            </a:p>
          </p:txBody>
        </p:sp>
        <p:sp>
          <p:nvSpPr>
            <p:cNvPr id="20" name="Freeform 349">
              <a:extLst>
                <a:ext uri="{FF2B5EF4-FFF2-40B4-BE49-F238E27FC236}">
                  <a16:creationId xmlns:a16="http://schemas.microsoft.com/office/drawing/2014/main" id="{98D6B67B-F152-4260-BFED-19C4DAED8232}"/>
                </a:ext>
              </a:extLst>
            </p:cNvPr>
            <p:cNvSpPr/>
            <p:nvPr/>
          </p:nvSpPr>
          <p:spPr>
            <a:xfrm rot="21102657">
              <a:off x="842552" y="4657366"/>
              <a:ext cx="423281" cy="592208"/>
            </a:xfrm>
            <a:custGeom>
              <a:avLst/>
              <a:gdLst>
                <a:gd name="connsiteX0" fmla="*/ 241187 w 423281"/>
                <a:gd name="connsiteY0" fmla="*/ 2321 h 592208"/>
                <a:gd name="connsiteX1" fmla="*/ 416347 w 423281"/>
                <a:gd name="connsiteY1" fmla="*/ 153996 h 592208"/>
                <a:gd name="connsiteX2" fmla="*/ 417528 w 423281"/>
                <a:gd name="connsiteY2" fmla="*/ 159332 h 592208"/>
                <a:gd name="connsiteX3" fmla="*/ 370461 w 423281"/>
                <a:gd name="connsiteY3" fmla="*/ 157810 h 592208"/>
                <a:gd name="connsiteX4" fmla="*/ 354565 w 423281"/>
                <a:gd name="connsiteY4" fmla="*/ 122310 h 592208"/>
                <a:gd name="connsiteX5" fmla="*/ 234839 w 423281"/>
                <a:gd name="connsiteY5" fmla="*/ 45893 h 592208"/>
                <a:gd name="connsiteX6" fmla="*/ 45659 w 423281"/>
                <a:gd name="connsiteY6" fmla="*/ 180393 h 592208"/>
                <a:gd name="connsiteX7" fmla="*/ 188599 w 423281"/>
                <a:gd name="connsiteY7" fmla="*/ 363278 h 592208"/>
                <a:gd name="connsiteX8" fmla="*/ 377778 w 423281"/>
                <a:gd name="connsiteY8" fmla="*/ 228778 h 592208"/>
                <a:gd name="connsiteX9" fmla="*/ 378734 w 423281"/>
                <a:gd name="connsiteY9" fmla="*/ 204641 h 592208"/>
                <a:gd name="connsiteX10" fmla="*/ 423183 w 423281"/>
                <a:gd name="connsiteY10" fmla="*/ 206300 h 592208"/>
                <a:gd name="connsiteX11" fmla="*/ 423281 w 423281"/>
                <a:gd name="connsiteY11" fmla="*/ 214288 h 592208"/>
                <a:gd name="connsiteX12" fmla="*/ 421350 w 423281"/>
                <a:gd name="connsiteY12" fmla="*/ 235126 h 592208"/>
                <a:gd name="connsiteX13" fmla="*/ 285730 w 423281"/>
                <a:gd name="connsiteY13" fmla="*/ 396996 h 592208"/>
                <a:gd name="connsiteX14" fmla="*/ 279920 w 423281"/>
                <a:gd name="connsiteY14" fmla="*/ 398732 h 592208"/>
                <a:gd name="connsiteX15" fmla="*/ 280319 w 423281"/>
                <a:gd name="connsiteY15" fmla="*/ 400777 h 592208"/>
                <a:gd name="connsiteX16" fmla="*/ 281480 w 423281"/>
                <a:gd name="connsiteY16" fmla="*/ 406147 h 592208"/>
                <a:gd name="connsiteX17" fmla="*/ 307852 w 423281"/>
                <a:gd name="connsiteY17" fmla="*/ 548068 h 592208"/>
                <a:gd name="connsiteX18" fmla="*/ 235206 w 423281"/>
                <a:gd name="connsiteY18" fmla="*/ 566879 h 592208"/>
                <a:gd name="connsiteX19" fmla="*/ 209330 w 423281"/>
                <a:gd name="connsiteY19" fmla="*/ 426694 h 592208"/>
                <a:gd name="connsiteX20" fmla="*/ 206342 w 423281"/>
                <a:gd name="connsiteY20" fmla="*/ 409691 h 592208"/>
                <a:gd name="connsiteX21" fmla="*/ 206148 w 423281"/>
                <a:gd name="connsiteY21" fmla="*/ 408925 h 592208"/>
                <a:gd name="connsiteX22" fmla="*/ 203837 w 423281"/>
                <a:gd name="connsiteY22" fmla="*/ 408929 h 592208"/>
                <a:gd name="connsiteX23" fmla="*/ 182251 w 423281"/>
                <a:gd name="connsiteY23" fmla="*/ 406850 h 592208"/>
                <a:gd name="connsiteX24" fmla="*/ 161521 w 423281"/>
                <a:gd name="connsiteY24" fmla="*/ 402791 h 592208"/>
                <a:gd name="connsiteX25" fmla="*/ 160050 w 423281"/>
                <a:gd name="connsiteY25" fmla="*/ 405660 h 592208"/>
                <a:gd name="connsiteX26" fmla="*/ 156548 w 423281"/>
                <a:gd name="connsiteY26" fmla="*/ 413087 h 592208"/>
                <a:gd name="connsiteX27" fmla="*/ 91890 w 423281"/>
                <a:gd name="connsiteY27" fmla="*/ 542147 h 592208"/>
                <a:gd name="connsiteX28" fmla="*/ 22621 w 423281"/>
                <a:gd name="connsiteY28" fmla="*/ 513284 h 592208"/>
                <a:gd name="connsiteX29" fmla="*/ 86627 w 423281"/>
                <a:gd name="connsiteY29" fmla="*/ 385908 h 592208"/>
                <a:gd name="connsiteX30" fmla="*/ 93169 w 423281"/>
                <a:gd name="connsiteY30" fmla="*/ 373569 h 592208"/>
                <a:gd name="connsiteX31" fmla="*/ 93485 w 423281"/>
                <a:gd name="connsiteY31" fmla="*/ 372857 h 592208"/>
                <a:gd name="connsiteX32" fmla="*/ 85885 w 423281"/>
                <a:gd name="connsiteY32" fmla="*/ 367880 h 592208"/>
                <a:gd name="connsiteX33" fmla="*/ 2087 w 423281"/>
                <a:gd name="connsiteY33" fmla="*/ 174045 h 592208"/>
                <a:gd name="connsiteX34" fmla="*/ 241187 w 423281"/>
                <a:gd name="connsiteY34" fmla="*/ 2321 h 59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3281" h="592208">
                  <a:moveTo>
                    <a:pt x="241187" y="2321"/>
                  </a:moveTo>
                  <a:cubicBezTo>
                    <a:pt x="328019" y="14971"/>
                    <a:pt x="395099" y="76763"/>
                    <a:pt x="416347" y="153996"/>
                  </a:cubicBezTo>
                  <a:lnTo>
                    <a:pt x="417528" y="159332"/>
                  </a:lnTo>
                  <a:lnTo>
                    <a:pt x="370461" y="157810"/>
                  </a:lnTo>
                  <a:lnTo>
                    <a:pt x="354565" y="122310"/>
                  </a:lnTo>
                  <a:cubicBezTo>
                    <a:pt x="329246" y="82604"/>
                    <a:pt x="286427" y="53408"/>
                    <a:pt x="234839" y="45893"/>
                  </a:cubicBezTo>
                  <a:cubicBezTo>
                    <a:pt x="143127" y="32531"/>
                    <a:pt x="58428" y="92749"/>
                    <a:pt x="45659" y="180393"/>
                  </a:cubicBezTo>
                  <a:cubicBezTo>
                    <a:pt x="32891" y="268036"/>
                    <a:pt x="96887" y="349917"/>
                    <a:pt x="188599" y="363278"/>
                  </a:cubicBezTo>
                  <a:cubicBezTo>
                    <a:pt x="280311" y="376640"/>
                    <a:pt x="365009" y="316422"/>
                    <a:pt x="377778" y="228778"/>
                  </a:cubicBezTo>
                  <a:lnTo>
                    <a:pt x="378734" y="204641"/>
                  </a:lnTo>
                  <a:lnTo>
                    <a:pt x="423183" y="206300"/>
                  </a:lnTo>
                  <a:lnTo>
                    <a:pt x="423281" y="214288"/>
                  </a:lnTo>
                  <a:cubicBezTo>
                    <a:pt x="423006" y="221192"/>
                    <a:pt x="422367" y="228144"/>
                    <a:pt x="421350" y="235126"/>
                  </a:cubicBezTo>
                  <a:cubicBezTo>
                    <a:pt x="410161" y="311925"/>
                    <a:pt x="356068" y="372264"/>
                    <a:pt x="285730" y="396996"/>
                  </a:cubicBezTo>
                  <a:lnTo>
                    <a:pt x="279920" y="398732"/>
                  </a:lnTo>
                  <a:lnTo>
                    <a:pt x="280319" y="400777"/>
                  </a:lnTo>
                  <a:cubicBezTo>
                    <a:pt x="280647" y="402369"/>
                    <a:pt x="281030" y="404151"/>
                    <a:pt x="281480" y="406147"/>
                  </a:cubicBezTo>
                  <a:cubicBezTo>
                    <a:pt x="291504" y="452386"/>
                    <a:pt x="297828" y="501830"/>
                    <a:pt x="307852" y="548068"/>
                  </a:cubicBezTo>
                  <a:cubicBezTo>
                    <a:pt x="317314" y="589868"/>
                    <a:pt x="245256" y="612923"/>
                    <a:pt x="235206" y="566879"/>
                  </a:cubicBezTo>
                  <a:lnTo>
                    <a:pt x="209330" y="426694"/>
                  </a:lnTo>
                  <a:cubicBezTo>
                    <a:pt x="208050" y="416714"/>
                    <a:pt x="206936" y="411998"/>
                    <a:pt x="206342" y="409691"/>
                  </a:cubicBezTo>
                  <a:lnTo>
                    <a:pt x="206148" y="408925"/>
                  </a:lnTo>
                  <a:lnTo>
                    <a:pt x="203837" y="408929"/>
                  </a:lnTo>
                  <a:cubicBezTo>
                    <a:pt x="196689" y="408593"/>
                    <a:pt x="189487" y="407905"/>
                    <a:pt x="182251" y="406850"/>
                  </a:cubicBezTo>
                  <a:lnTo>
                    <a:pt x="161521" y="402791"/>
                  </a:lnTo>
                  <a:lnTo>
                    <a:pt x="160050" y="405660"/>
                  </a:lnTo>
                  <a:cubicBezTo>
                    <a:pt x="159063" y="407665"/>
                    <a:pt x="157903" y="410107"/>
                    <a:pt x="156548" y="413087"/>
                  </a:cubicBezTo>
                  <a:cubicBezTo>
                    <a:pt x="136624" y="456000"/>
                    <a:pt x="111815" y="499234"/>
                    <a:pt x="91890" y="542147"/>
                  </a:cubicBezTo>
                  <a:cubicBezTo>
                    <a:pt x="74199" y="581182"/>
                    <a:pt x="2835" y="556058"/>
                    <a:pt x="22621" y="513284"/>
                  </a:cubicBezTo>
                  <a:lnTo>
                    <a:pt x="86627" y="385908"/>
                  </a:lnTo>
                  <a:cubicBezTo>
                    <a:pt x="89963" y="380089"/>
                    <a:pt x="91945" y="376179"/>
                    <a:pt x="93169" y="373569"/>
                  </a:cubicBezTo>
                  <a:lnTo>
                    <a:pt x="93485" y="372857"/>
                  </a:lnTo>
                  <a:lnTo>
                    <a:pt x="85885" y="367880"/>
                  </a:lnTo>
                  <a:cubicBezTo>
                    <a:pt x="25527" y="324109"/>
                    <a:pt x="-9102" y="250844"/>
                    <a:pt x="2087" y="174045"/>
                  </a:cubicBezTo>
                  <a:cubicBezTo>
                    <a:pt x="18362" y="62337"/>
                    <a:pt x="125410" y="-14546"/>
                    <a:pt x="241187" y="2321"/>
                  </a:cubicBezTo>
                  <a:close/>
                </a:path>
              </a:pathLst>
            </a:custGeom>
            <a:grpFill/>
            <a:ln w="12700" cap="flat" cmpd="sng" algn="ctr">
              <a:noFill/>
              <a:prstDash val="solid"/>
              <a:miter lim="800000"/>
            </a:ln>
            <a:effectLst/>
          </p:spPr>
          <p:txBody>
            <a:bodyPr wrap="square" rtlCol="0" anchor="ctr">
              <a:noAutofit/>
            </a:bodyPr>
            <a:lstStyle/>
            <a:p>
              <a:pPr algn="ctr">
                <a:defRPr/>
              </a:pPr>
              <a:endParaRPr lang="en-US" kern="0" dirty="0">
                <a:solidFill>
                  <a:prstClr val="white"/>
                </a:solidFill>
              </a:endParaRPr>
            </a:p>
          </p:txBody>
        </p:sp>
        <p:sp>
          <p:nvSpPr>
            <p:cNvPr id="21" name="Freeform 350">
              <a:extLst>
                <a:ext uri="{FF2B5EF4-FFF2-40B4-BE49-F238E27FC236}">
                  <a16:creationId xmlns:a16="http://schemas.microsoft.com/office/drawing/2014/main" id="{95CE3DAC-3F4A-1CA2-E6E5-0C34BC6B0571}"/>
                </a:ext>
              </a:extLst>
            </p:cNvPr>
            <p:cNvSpPr/>
            <p:nvPr/>
          </p:nvSpPr>
          <p:spPr>
            <a:xfrm rot="20926366" flipH="1">
              <a:off x="1177144" y="4719530"/>
              <a:ext cx="425188" cy="158961"/>
            </a:xfrm>
            <a:custGeom>
              <a:avLst/>
              <a:gdLst>
                <a:gd name="connsiteX0" fmla="*/ 0 w 4715628"/>
                <a:gd name="connsiteY0" fmla="*/ 104176 h 1518558"/>
                <a:gd name="connsiteX1" fmla="*/ 358104 w 4715628"/>
                <a:gd name="connsiteY1" fmla="*/ 785810 h 1518558"/>
                <a:gd name="connsiteX2" fmla="*/ 76150 w 4715628"/>
                <a:gd name="connsiteY2" fmla="*/ 1518558 h 1518558"/>
                <a:gd name="connsiteX3" fmla="*/ 2174746 w 4715628"/>
                <a:gd name="connsiteY3" fmla="*/ 1398031 h 1518558"/>
                <a:gd name="connsiteX4" fmla="*/ 2419390 w 4715628"/>
                <a:gd name="connsiteY4" fmla="*/ 843995 h 1518558"/>
                <a:gd name="connsiteX5" fmla="*/ 4715628 w 4715628"/>
                <a:gd name="connsiteY5" fmla="*/ 718742 h 1518558"/>
                <a:gd name="connsiteX6" fmla="*/ 4698255 w 4715628"/>
                <a:gd name="connsiteY6" fmla="*/ 402446 h 1518558"/>
                <a:gd name="connsiteX7" fmla="*/ 2388531 w 4715628"/>
                <a:gd name="connsiteY7" fmla="*/ 521318 h 1518558"/>
                <a:gd name="connsiteX8" fmla="*/ 2101841 w 4715628"/>
                <a:gd name="connsiteY8" fmla="*/ 0 h 15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5628" h="1518558">
                  <a:moveTo>
                    <a:pt x="0" y="104176"/>
                  </a:moveTo>
                  <a:lnTo>
                    <a:pt x="358104" y="785810"/>
                  </a:lnTo>
                  <a:lnTo>
                    <a:pt x="76150" y="1518558"/>
                  </a:lnTo>
                  <a:lnTo>
                    <a:pt x="2174746" y="1398031"/>
                  </a:lnTo>
                  <a:lnTo>
                    <a:pt x="2419390" y="843995"/>
                  </a:lnTo>
                  <a:lnTo>
                    <a:pt x="4715628" y="718742"/>
                  </a:lnTo>
                  <a:lnTo>
                    <a:pt x="4698255" y="402446"/>
                  </a:lnTo>
                  <a:lnTo>
                    <a:pt x="2388531" y="521318"/>
                  </a:lnTo>
                  <a:lnTo>
                    <a:pt x="2101841" y="0"/>
                  </a:lnTo>
                  <a:close/>
                </a:path>
              </a:pathLst>
            </a:custGeom>
            <a:grpFill/>
            <a:ln w="12700" cap="flat" cmpd="sng" algn="ctr">
              <a:noFill/>
              <a:prstDash val="solid"/>
              <a:miter lim="800000"/>
            </a:ln>
            <a:effectLst/>
          </p:spPr>
          <p:txBody>
            <a:bodyPr rtlCol="0" anchor="ctr"/>
            <a:lstStyle/>
            <a:p>
              <a:pPr algn="ctr">
                <a:defRPr/>
              </a:pPr>
              <a:endParaRPr lang="en-US" kern="0" dirty="0">
                <a:solidFill>
                  <a:prstClr val="black"/>
                </a:solidFill>
              </a:endParaRPr>
            </a:p>
          </p:txBody>
        </p:sp>
      </p:grpSp>
    </p:spTree>
    <p:extLst>
      <p:ext uri="{BB962C8B-B14F-4D97-AF65-F5344CB8AC3E}">
        <p14:creationId xmlns:p14="http://schemas.microsoft.com/office/powerpoint/2010/main" val="310376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411DF681-7CAF-66C0-A5BD-F3EFA4DA5E18}"/>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Current Conditions</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840509" y="1825625"/>
            <a:ext cx="7674841" cy="4351338"/>
          </a:xfrm>
        </p:spPr>
        <p:txBody>
          <a:bodyPr/>
          <a:lstStyle/>
          <a:p>
            <a:r>
              <a:rPr lang="en-US" dirty="0"/>
              <a:t>The study has been completed and a final report is available at the Region 2 and 4 websites.</a:t>
            </a:r>
          </a:p>
          <a:p>
            <a:r>
              <a:rPr lang="en-US" dirty="0"/>
              <a:t>A supplemental study is being undertaken to look at the bridges to be replaced in more detail.</a:t>
            </a:r>
          </a:p>
          <a:p>
            <a:r>
              <a:rPr lang="en-US" dirty="0"/>
              <a:t>Funding sources are being evaluated to secure funds to do needed repairs or replacements.</a:t>
            </a:r>
          </a:p>
          <a:p>
            <a:r>
              <a:rPr lang="en-US" dirty="0"/>
              <a:t>7 years later, these structure are facing the reality that many are one storm event away from collapse.</a:t>
            </a:r>
          </a:p>
        </p:txBody>
      </p:sp>
      <p:sp>
        <p:nvSpPr>
          <p:cNvPr id="13" name="Freeform 223">
            <a:extLst>
              <a:ext uri="{FF2B5EF4-FFF2-40B4-BE49-F238E27FC236}">
                <a16:creationId xmlns:a16="http://schemas.microsoft.com/office/drawing/2014/main" id="{B76BAC68-08C5-3373-107B-E3BE02CFE739}"/>
              </a:ext>
            </a:extLst>
          </p:cNvPr>
          <p:cNvSpPr/>
          <p:nvPr/>
        </p:nvSpPr>
        <p:spPr>
          <a:xfrm>
            <a:off x="5750727" y="681037"/>
            <a:ext cx="636965" cy="637051"/>
          </a:xfrm>
          <a:custGeom>
            <a:avLst/>
            <a:gdLst>
              <a:gd name="connsiteX0" fmla="*/ 3397910 w 6777295"/>
              <a:gd name="connsiteY0" fmla="*/ 2228671 h 6778210"/>
              <a:gd name="connsiteX1" fmla="*/ 2218198 w 6777295"/>
              <a:gd name="connsiteY1" fmla="*/ 3408383 h 6778210"/>
              <a:gd name="connsiteX2" fmla="*/ 3397910 w 6777295"/>
              <a:gd name="connsiteY2" fmla="*/ 4588095 h 6778210"/>
              <a:gd name="connsiteX3" fmla="*/ 4577622 w 6777295"/>
              <a:gd name="connsiteY3" fmla="*/ 3408383 h 6778210"/>
              <a:gd name="connsiteX4" fmla="*/ 3397910 w 6777295"/>
              <a:gd name="connsiteY4" fmla="*/ 2228671 h 6778210"/>
              <a:gd name="connsiteX5" fmla="*/ 3671241 w 6777295"/>
              <a:gd name="connsiteY5" fmla="*/ 0 h 6778210"/>
              <a:gd name="connsiteX6" fmla="*/ 3916511 w 6777295"/>
              <a:gd name="connsiteY6" fmla="*/ 177877 h 6778210"/>
              <a:gd name="connsiteX7" fmla="*/ 4107225 w 6777295"/>
              <a:gd name="connsiteY7" fmla="*/ 963843 h 6778210"/>
              <a:gd name="connsiteX8" fmla="*/ 4152473 w 6777295"/>
              <a:gd name="connsiteY8" fmla="*/ 975477 h 6778210"/>
              <a:gd name="connsiteX9" fmla="*/ 4385604 w 6777295"/>
              <a:gd name="connsiteY9" fmla="*/ 1060804 h 6778210"/>
              <a:gd name="connsiteX10" fmla="*/ 4573155 w 6777295"/>
              <a:gd name="connsiteY10" fmla="*/ 1151152 h 6778210"/>
              <a:gd name="connsiteX11" fmla="*/ 5371449 w 6777295"/>
              <a:gd name="connsiteY11" fmla="*/ 653195 h 6778210"/>
              <a:gd name="connsiteX12" fmla="*/ 5529956 w 6777295"/>
              <a:gd name="connsiteY12" fmla="*/ 621597 h 6778210"/>
              <a:gd name="connsiteX13" fmla="*/ 5689521 w 6777295"/>
              <a:gd name="connsiteY13" fmla="*/ 706202 h 6778210"/>
              <a:gd name="connsiteX14" fmla="*/ 6100442 w 6777295"/>
              <a:gd name="connsiteY14" fmla="*/ 1121544 h 6778210"/>
              <a:gd name="connsiteX15" fmla="*/ 6134789 w 6777295"/>
              <a:gd name="connsiteY15" fmla="*/ 1416570 h 6778210"/>
              <a:gd name="connsiteX16" fmla="*/ 5633482 w 6777295"/>
              <a:gd name="connsiteY16" fmla="*/ 2198425 h 6778210"/>
              <a:gd name="connsiteX17" fmla="*/ 5735964 w 6777295"/>
              <a:gd name="connsiteY17" fmla="*/ 2411164 h 6778210"/>
              <a:gd name="connsiteX18" fmla="*/ 5821291 w 6777295"/>
              <a:gd name="connsiteY18" fmla="*/ 2644295 h 6778210"/>
              <a:gd name="connsiteX19" fmla="*/ 5826216 w 6777295"/>
              <a:gd name="connsiteY19" fmla="*/ 2663448 h 6778210"/>
              <a:gd name="connsiteX20" fmla="*/ 6585992 w 6777295"/>
              <a:gd name="connsiteY20" fmla="*/ 2864858 h 6778210"/>
              <a:gd name="connsiteX21" fmla="*/ 6777230 w 6777295"/>
              <a:gd name="connsiteY21" fmla="*/ 3117758 h 6778210"/>
              <a:gd name="connsiteX22" fmla="*/ 6777295 w 6777295"/>
              <a:gd name="connsiteY22" fmla="*/ 3687150 h 6778210"/>
              <a:gd name="connsiteX23" fmla="*/ 6538695 w 6777295"/>
              <a:gd name="connsiteY23" fmla="*/ 3950713 h 6778210"/>
              <a:gd name="connsiteX24" fmla="*/ 5824955 w 6777295"/>
              <a:gd name="connsiteY24" fmla="*/ 4139172 h 6778210"/>
              <a:gd name="connsiteX25" fmla="*/ 5821291 w 6777295"/>
              <a:gd name="connsiteY25" fmla="*/ 4153421 h 6778210"/>
              <a:gd name="connsiteX26" fmla="*/ 5735964 w 6777295"/>
              <a:gd name="connsiteY26" fmla="*/ 4386552 h 6778210"/>
              <a:gd name="connsiteX27" fmla="*/ 5636719 w 6777295"/>
              <a:gd name="connsiteY27" fmla="*/ 4592572 h 6778210"/>
              <a:gd name="connsiteX28" fmla="*/ 6144626 w 6777295"/>
              <a:gd name="connsiteY28" fmla="*/ 5404429 h 6778210"/>
              <a:gd name="connsiteX29" fmla="*/ 6091899 w 6777295"/>
              <a:gd name="connsiteY29" fmla="*/ 5698548 h 6778210"/>
              <a:gd name="connsiteX30" fmla="*/ 5688105 w 6777295"/>
              <a:gd name="connsiteY30" fmla="*/ 6103031 h 6778210"/>
              <a:gd name="connsiteX31" fmla="*/ 5332750 w 6777295"/>
              <a:gd name="connsiteY31" fmla="*/ 6120292 h 6778210"/>
              <a:gd name="connsiteX32" fmla="*/ 4567823 w 6777295"/>
              <a:gd name="connsiteY32" fmla="*/ 5649133 h 6778210"/>
              <a:gd name="connsiteX33" fmla="*/ 4385604 w 6777295"/>
              <a:gd name="connsiteY33" fmla="*/ 5736912 h 6778210"/>
              <a:gd name="connsiteX34" fmla="*/ 4152473 w 6777295"/>
              <a:gd name="connsiteY34" fmla="*/ 5822239 h 6778210"/>
              <a:gd name="connsiteX35" fmla="*/ 4117835 w 6777295"/>
              <a:gd name="connsiteY35" fmla="*/ 5831145 h 6778210"/>
              <a:gd name="connsiteX36" fmla="*/ 4113203 w 6777295"/>
              <a:gd name="connsiteY36" fmla="*/ 5847639 h 6778210"/>
              <a:gd name="connsiteX37" fmla="*/ 3914129 w 6777295"/>
              <a:gd name="connsiteY37" fmla="*/ 6619874 h 6778210"/>
              <a:gd name="connsiteX38" fmla="*/ 3793478 w 6777295"/>
              <a:gd name="connsiteY38" fmla="*/ 6777831 h 6778210"/>
              <a:gd name="connsiteX39" fmla="*/ 2972185 w 6777295"/>
              <a:gd name="connsiteY39" fmla="*/ 6778209 h 6778210"/>
              <a:gd name="connsiteX40" fmla="*/ 2839943 w 6777295"/>
              <a:gd name="connsiteY40" fmla="*/ 6608136 h 6778210"/>
              <a:gd name="connsiteX41" fmla="*/ 2654604 w 6777295"/>
              <a:gd name="connsiteY41" fmla="*/ 5825133 h 6778210"/>
              <a:gd name="connsiteX42" fmla="*/ 2643347 w 6777295"/>
              <a:gd name="connsiteY42" fmla="*/ 5822239 h 6778210"/>
              <a:gd name="connsiteX43" fmla="*/ 2410216 w 6777295"/>
              <a:gd name="connsiteY43" fmla="*/ 5736912 h 6778210"/>
              <a:gd name="connsiteX44" fmla="*/ 2214083 w 6777295"/>
              <a:gd name="connsiteY44" fmla="*/ 5642430 h 6778210"/>
              <a:gd name="connsiteX45" fmla="*/ 1398592 w 6777295"/>
              <a:gd name="connsiteY45" fmla="*/ 6142368 h 6778210"/>
              <a:gd name="connsiteX46" fmla="*/ 1087584 w 6777295"/>
              <a:gd name="connsiteY46" fmla="*/ 6105525 h 6778210"/>
              <a:gd name="connsiteX47" fmla="*/ 681185 w 6777295"/>
              <a:gd name="connsiteY47" fmla="*/ 5683249 h 6778210"/>
              <a:gd name="connsiteX48" fmla="*/ 626169 w 6777295"/>
              <a:gd name="connsiteY48" fmla="*/ 5388005 h 6778210"/>
              <a:gd name="connsiteX49" fmla="*/ 1150585 w 6777295"/>
              <a:gd name="connsiteY49" fmla="*/ 4574893 h 6778210"/>
              <a:gd name="connsiteX50" fmla="*/ 1059856 w 6777295"/>
              <a:gd name="connsiteY50" fmla="*/ 4386552 h 6778210"/>
              <a:gd name="connsiteX51" fmla="*/ 974529 w 6777295"/>
              <a:gd name="connsiteY51" fmla="*/ 4153421 h 6778210"/>
              <a:gd name="connsiteX52" fmla="*/ 970991 w 6777295"/>
              <a:gd name="connsiteY52" fmla="*/ 4139661 h 6778210"/>
              <a:gd name="connsiteX53" fmla="*/ 197582 w 6777295"/>
              <a:gd name="connsiteY53" fmla="*/ 3949165 h 6778210"/>
              <a:gd name="connsiteX54" fmla="*/ 1784 w 6777295"/>
              <a:gd name="connsiteY54" fmla="*/ 3704733 h 6778210"/>
              <a:gd name="connsiteX55" fmla="*/ 8386 w 6777295"/>
              <a:gd name="connsiteY55" fmla="*/ 3118702 h 6778210"/>
              <a:gd name="connsiteX56" fmla="*/ 176293 w 6777295"/>
              <a:gd name="connsiteY56" fmla="*/ 2869698 h 6778210"/>
              <a:gd name="connsiteX57" fmla="*/ 970155 w 6777295"/>
              <a:gd name="connsiteY57" fmla="*/ 2661307 h 6778210"/>
              <a:gd name="connsiteX58" fmla="*/ 974529 w 6777295"/>
              <a:gd name="connsiteY58" fmla="*/ 2644295 h 6778210"/>
              <a:gd name="connsiteX59" fmla="*/ 1059856 w 6777295"/>
              <a:gd name="connsiteY59" fmla="*/ 2411164 h 6778210"/>
              <a:gd name="connsiteX60" fmla="*/ 1152290 w 6777295"/>
              <a:gd name="connsiteY60" fmla="*/ 2219284 h 6778210"/>
              <a:gd name="connsiteX61" fmla="*/ 655372 w 6777295"/>
              <a:gd name="connsiteY61" fmla="*/ 1445969 h 6778210"/>
              <a:gd name="connsiteX62" fmla="*/ 665393 w 6777295"/>
              <a:gd name="connsiteY62" fmla="*/ 1134138 h 6778210"/>
              <a:gd name="connsiteX63" fmla="*/ 1096444 w 6777295"/>
              <a:gd name="connsiteY63" fmla="*/ 701452 h 6778210"/>
              <a:gd name="connsiteX64" fmla="*/ 1275555 w 6777295"/>
              <a:gd name="connsiteY64" fmla="*/ 611422 h 6778210"/>
              <a:gd name="connsiteX65" fmla="*/ 1390222 w 6777295"/>
              <a:gd name="connsiteY65" fmla="*/ 642260 h 6778210"/>
              <a:gd name="connsiteX66" fmla="*/ 2205035 w 6777295"/>
              <a:gd name="connsiteY66" fmla="*/ 1159645 h 6778210"/>
              <a:gd name="connsiteX67" fmla="*/ 2410216 w 6777295"/>
              <a:gd name="connsiteY67" fmla="*/ 1060804 h 6778210"/>
              <a:gd name="connsiteX68" fmla="*/ 2643347 w 6777295"/>
              <a:gd name="connsiteY68" fmla="*/ 975477 h 6778210"/>
              <a:gd name="connsiteX69" fmla="*/ 2652670 w 6777295"/>
              <a:gd name="connsiteY69" fmla="*/ 973080 h 6778210"/>
              <a:gd name="connsiteX70" fmla="*/ 2838710 w 6777295"/>
              <a:gd name="connsiteY70" fmla="*/ 189783 h 6778210"/>
              <a:gd name="connsiteX71" fmla="*/ 3102124 w 6777295"/>
              <a:gd name="connsiteY71" fmla="*/ 2381 h 677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777295" h="6778210">
                <a:moveTo>
                  <a:pt x="3397910" y="2228671"/>
                </a:moveTo>
                <a:cubicBezTo>
                  <a:pt x="2746373" y="2228671"/>
                  <a:pt x="2218198" y="2756846"/>
                  <a:pt x="2218198" y="3408383"/>
                </a:cubicBezTo>
                <a:cubicBezTo>
                  <a:pt x="2218198" y="4059920"/>
                  <a:pt x="2746373" y="4588095"/>
                  <a:pt x="3397910" y="4588095"/>
                </a:cubicBezTo>
                <a:cubicBezTo>
                  <a:pt x="4049447" y="4588095"/>
                  <a:pt x="4577622" y="4059920"/>
                  <a:pt x="4577622" y="3408383"/>
                </a:cubicBezTo>
                <a:cubicBezTo>
                  <a:pt x="4577622" y="2756846"/>
                  <a:pt x="4049447" y="2228671"/>
                  <a:pt x="3397910" y="2228671"/>
                </a:cubicBezTo>
                <a:close/>
                <a:moveTo>
                  <a:pt x="3671241" y="0"/>
                </a:moveTo>
                <a:cubicBezTo>
                  <a:pt x="3833961" y="4522"/>
                  <a:pt x="3896666" y="80485"/>
                  <a:pt x="3916511" y="177877"/>
                </a:cubicBezTo>
                <a:lnTo>
                  <a:pt x="4107225" y="963843"/>
                </a:lnTo>
                <a:lnTo>
                  <a:pt x="4152473" y="975477"/>
                </a:lnTo>
                <a:cubicBezTo>
                  <a:pt x="4231928" y="1000191"/>
                  <a:pt x="4309710" y="1028704"/>
                  <a:pt x="4385604" y="1060804"/>
                </a:cubicBezTo>
                <a:lnTo>
                  <a:pt x="4573155" y="1151152"/>
                </a:lnTo>
                <a:lnTo>
                  <a:pt x="5371449" y="653195"/>
                </a:lnTo>
                <a:cubicBezTo>
                  <a:pt x="5420113" y="629371"/>
                  <a:pt x="5474946" y="615800"/>
                  <a:pt x="5529956" y="621597"/>
                </a:cubicBezTo>
                <a:cubicBezTo>
                  <a:pt x="5584966" y="627393"/>
                  <a:pt x="5640152" y="652557"/>
                  <a:pt x="5689521" y="706202"/>
                </a:cubicBezTo>
                <a:lnTo>
                  <a:pt x="6100442" y="1121544"/>
                </a:lnTo>
                <a:cubicBezTo>
                  <a:pt x="6220328" y="1241205"/>
                  <a:pt x="6178760" y="1331989"/>
                  <a:pt x="6134789" y="1416570"/>
                </a:cubicBezTo>
                <a:lnTo>
                  <a:pt x="5633482" y="2198425"/>
                </a:lnTo>
                <a:lnTo>
                  <a:pt x="5735964" y="2411164"/>
                </a:lnTo>
                <a:cubicBezTo>
                  <a:pt x="5768065" y="2487059"/>
                  <a:pt x="5796578" y="2564840"/>
                  <a:pt x="5821291" y="2644295"/>
                </a:cubicBezTo>
                <a:lnTo>
                  <a:pt x="5826216" y="2663448"/>
                </a:lnTo>
                <a:lnTo>
                  <a:pt x="6585992" y="2864858"/>
                </a:lnTo>
                <a:cubicBezTo>
                  <a:pt x="6710855" y="2899232"/>
                  <a:pt x="6772342" y="2993857"/>
                  <a:pt x="6777230" y="3117758"/>
                </a:cubicBezTo>
                <a:lnTo>
                  <a:pt x="6777295" y="3687150"/>
                </a:lnTo>
                <a:cubicBezTo>
                  <a:pt x="6758876" y="3882604"/>
                  <a:pt x="6656848" y="3927981"/>
                  <a:pt x="6538695" y="3950713"/>
                </a:cubicBezTo>
                <a:lnTo>
                  <a:pt x="5824955" y="4139172"/>
                </a:lnTo>
                <a:lnTo>
                  <a:pt x="5821291" y="4153421"/>
                </a:lnTo>
                <a:cubicBezTo>
                  <a:pt x="5796578" y="4232876"/>
                  <a:pt x="5768065" y="4310658"/>
                  <a:pt x="5735964" y="4386552"/>
                </a:cubicBezTo>
                <a:lnTo>
                  <a:pt x="5636719" y="4592572"/>
                </a:lnTo>
                <a:lnTo>
                  <a:pt x="6144626" y="5404429"/>
                </a:lnTo>
                <a:cubicBezTo>
                  <a:pt x="6196938" y="5524570"/>
                  <a:pt x="6190465" y="5602744"/>
                  <a:pt x="6091899" y="5698548"/>
                </a:cubicBezTo>
                <a:lnTo>
                  <a:pt x="5688105" y="6103031"/>
                </a:lnTo>
                <a:cubicBezTo>
                  <a:pt x="5534526" y="6225322"/>
                  <a:pt x="5443774" y="6183293"/>
                  <a:pt x="5332750" y="6120292"/>
                </a:cubicBezTo>
                <a:lnTo>
                  <a:pt x="4567823" y="5649133"/>
                </a:lnTo>
                <a:lnTo>
                  <a:pt x="4385604" y="5736912"/>
                </a:lnTo>
                <a:cubicBezTo>
                  <a:pt x="4309710" y="5769013"/>
                  <a:pt x="4231928" y="5797526"/>
                  <a:pt x="4152473" y="5822239"/>
                </a:cubicBezTo>
                <a:lnTo>
                  <a:pt x="4117835" y="5831145"/>
                </a:lnTo>
                <a:lnTo>
                  <a:pt x="4113203" y="5847639"/>
                </a:lnTo>
                <a:cubicBezTo>
                  <a:pt x="4047461" y="6092951"/>
                  <a:pt x="3964341" y="6470221"/>
                  <a:pt x="3914129" y="6619874"/>
                </a:cubicBezTo>
                <a:cubicBezTo>
                  <a:pt x="3887703" y="6712326"/>
                  <a:pt x="3854823" y="6764536"/>
                  <a:pt x="3793478" y="6777831"/>
                </a:cubicBezTo>
                <a:lnTo>
                  <a:pt x="2972185" y="6778209"/>
                </a:lnTo>
                <a:cubicBezTo>
                  <a:pt x="2913816" y="6778669"/>
                  <a:pt x="2860212" y="6698165"/>
                  <a:pt x="2839943" y="6608136"/>
                </a:cubicBezTo>
                <a:lnTo>
                  <a:pt x="2654604" y="5825133"/>
                </a:lnTo>
                <a:lnTo>
                  <a:pt x="2643347" y="5822239"/>
                </a:lnTo>
                <a:cubicBezTo>
                  <a:pt x="2563892" y="5797526"/>
                  <a:pt x="2486111" y="5769013"/>
                  <a:pt x="2410216" y="5736912"/>
                </a:cubicBezTo>
                <a:lnTo>
                  <a:pt x="2214083" y="5642430"/>
                </a:lnTo>
                <a:lnTo>
                  <a:pt x="1398592" y="6142368"/>
                </a:lnTo>
                <a:cubicBezTo>
                  <a:pt x="1254800" y="6204071"/>
                  <a:pt x="1194452" y="6210621"/>
                  <a:pt x="1087584" y="6105525"/>
                </a:cubicBezTo>
                <a:cubicBezTo>
                  <a:pt x="964840" y="5984554"/>
                  <a:pt x="775550" y="5793840"/>
                  <a:pt x="681185" y="5683249"/>
                </a:cubicBezTo>
                <a:cubicBezTo>
                  <a:pt x="596344" y="5591709"/>
                  <a:pt x="549201" y="5536805"/>
                  <a:pt x="626169" y="5388005"/>
                </a:cubicBezTo>
                <a:lnTo>
                  <a:pt x="1150585" y="4574893"/>
                </a:lnTo>
                <a:lnTo>
                  <a:pt x="1059856" y="4386552"/>
                </a:lnTo>
                <a:cubicBezTo>
                  <a:pt x="1027756" y="4310658"/>
                  <a:pt x="999242" y="4232876"/>
                  <a:pt x="974529" y="4153421"/>
                </a:cubicBezTo>
                <a:lnTo>
                  <a:pt x="970991" y="4139661"/>
                </a:lnTo>
                <a:lnTo>
                  <a:pt x="197582" y="3949165"/>
                </a:lnTo>
                <a:cubicBezTo>
                  <a:pt x="51821" y="3892266"/>
                  <a:pt x="4219" y="3854600"/>
                  <a:pt x="1784" y="3704733"/>
                </a:cubicBezTo>
                <a:cubicBezTo>
                  <a:pt x="-830" y="3532417"/>
                  <a:pt x="-1943" y="3263714"/>
                  <a:pt x="8386" y="3118702"/>
                </a:cubicBezTo>
                <a:cubicBezTo>
                  <a:pt x="12139" y="2993948"/>
                  <a:pt x="17057" y="2921749"/>
                  <a:pt x="176293" y="2869698"/>
                </a:cubicBezTo>
                <a:lnTo>
                  <a:pt x="970155" y="2661307"/>
                </a:lnTo>
                <a:lnTo>
                  <a:pt x="974529" y="2644295"/>
                </a:lnTo>
                <a:cubicBezTo>
                  <a:pt x="999242" y="2564840"/>
                  <a:pt x="1027756" y="2487059"/>
                  <a:pt x="1059856" y="2411164"/>
                </a:cubicBezTo>
                <a:lnTo>
                  <a:pt x="1152290" y="2219284"/>
                </a:lnTo>
                <a:lnTo>
                  <a:pt x="655372" y="1445969"/>
                </a:lnTo>
                <a:cubicBezTo>
                  <a:pt x="583750" y="1316460"/>
                  <a:pt x="562997" y="1253121"/>
                  <a:pt x="665393" y="1134138"/>
                </a:cubicBezTo>
                <a:cubicBezTo>
                  <a:pt x="783263" y="1008413"/>
                  <a:pt x="985068" y="811249"/>
                  <a:pt x="1096444" y="701452"/>
                </a:cubicBezTo>
                <a:cubicBezTo>
                  <a:pt x="1152316" y="647015"/>
                  <a:pt x="1212852" y="613857"/>
                  <a:pt x="1275555" y="611422"/>
                </a:cubicBezTo>
                <a:cubicBezTo>
                  <a:pt x="1313177" y="609961"/>
                  <a:pt x="1351579" y="619561"/>
                  <a:pt x="1390222" y="642260"/>
                </a:cubicBezTo>
                <a:lnTo>
                  <a:pt x="2205035" y="1159645"/>
                </a:lnTo>
                <a:lnTo>
                  <a:pt x="2410216" y="1060804"/>
                </a:lnTo>
                <a:cubicBezTo>
                  <a:pt x="2486111" y="1028704"/>
                  <a:pt x="2563892" y="1000191"/>
                  <a:pt x="2643347" y="975477"/>
                </a:cubicBezTo>
                <a:lnTo>
                  <a:pt x="2652670" y="973080"/>
                </a:lnTo>
                <a:lnTo>
                  <a:pt x="2838710" y="189783"/>
                </a:lnTo>
                <a:cubicBezTo>
                  <a:pt x="2872540" y="86835"/>
                  <a:pt x="2956376" y="-1827"/>
                  <a:pt x="3102124" y="2381"/>
                </a:cubicBezTo>
                <a:close/>
              </a:path>
            </a:pathLst>
          </a:cu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 name="Group 2">
            <a:extLst>
              <a:ext uri="{FF2B5EF4-FFF2-40B4-BE49-F238E27FC236}">
                <a16:creationId xmlns:a16="http://schemas.microsoft.com/office/drawing/2014/main" id="{C903991B-7550-1B88-FA1D-B053BE279408}"/>
              </a:ext>
            </a:extLst>
          </p:cNvPr>
          <p:cNvGrpSpPr/>
          <p:nvPr/>
        </p:nvGrpSpPr>
        <p:grpSpPr>
          <a:xfrm>
            <a:off x="553225" y="612701"/>
            <a:ext cx="737472" cy="737471"/>
            <a:chOff x="1768286" y="1554292"/>
            <a:chExt cx="983296" cy="983294"/>
          </a:xfrm>
        </p:grpSpPr>
        <p:grpSp>
          <p:nvGrpSpPr>
            <p:cNvPr id="6" name="Group 5">
              <a:extLst>
                <a:ext uri="{FF2B5EF4-FFF2-40B4-BE49-F238E27FC236}">
                  <a16:creationId xmlns:a16="http://schemas.microsoft.com/office/drawing/2014/main" id="{44483DA6-CDAE-CD9D-3708-C8274F5A9752}"/>
                </a:ext>
              </a:extLst>
            </p:cNvPr>
            <p:cNvGrpSpPr/>
            <p:nvPr/>
          </p:nvGrpSpPr>
          <p:grpSpPr>
            <a:xfrm>
              <a:off x="1768286" y="1554292"/>
              <a:ext cx="983296" cy="983294"/>
              <a:chOff x="1768286" y="1554292"/>
              <a:chExt cx="983296" cy="983294"/>
            </a:xfrm>
          </p:grpSpPr>
          <p:sp>
            <p:nvSpPr>
              <p:cNvPr id="15" name="Oval 14">
                <a:extLst>
                  <a:ext uri="{FF2B5EF4-FFF2-40B4-BE49-F238E27FC236}">
                    <a16:creationId xmlns:a16="http://schemas.microsoft.com/office/drawing/2014/main" id="{BD80E093-5AAE-98F4-FCAD-7EBE5E88F51A}"/>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76596650-8294-C9C6-3FC5-47B593E96658}"/>
                  </a:ext>
                </a:extLst>
              </p:cNvPr>
              <p:cNvSpPr/>
              <p:nvPr/>
            </p:nvSpPr>
            <p:spPr>
              <a:xfrm>
                <a:off x="1867707" y="1653713"/>
                <a:ext cx="784455" cy="784452"/>
              </a:xfrm>
              <a:prstGeom prst="ellipse">
                <a:avLst/>
              </a:prstGeom>
              <a:solidFill>
                <a:srgbClr val="DFBE4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4" name="TextBox 13">
              <a:extLst>
                <a:ext uri="{FF2B5EF4-FFF2-40B4-BE49-F238E27FC236}">
                  <a16:creationId xmlns:a16="http://schemas.microsoft.com/office/drawing/2014/main" id="{F537AAB5-DEF9-AD1A-EDE8-09D1F50B4DC1}"/>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8</a:t>
              </a:r>
            </a:p>
          </p:txBody>
        </p:sp>
      </p:grpSp>
    </p:spTree>
    <p:extLst>
      <p:ext uri="{BB962C8B-B14F-4D97-AF65-F5344CB8AC3E}">
        <p14:creationId xmlns:p14="http://schemas.microsoft.com/office/powerpoint/2010/main" val="1699077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362">
                                          <p:stCondLst>
                                            <p:cond delay="0"/>
                                          </p:stCondLst>
                                        </p:cTn>
                                        <p:tgtEl>
                                          <p:spTgt spid="13"/>
                                        </p:tgtEl>
                                      </p:cBhvr>
                                    </p:animEffect>
                                    <p:anim calcmode="lin" valueType="num">
                                      <p:cBhvr>
                                        <p:cTn id="8" dur="1139"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3"/>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3"/>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3"/>
                                        </p:tgtEl>
                                        <p:attrNameLst>
                                          <p:attrName>ppt_y</p:attrName>
                                        </p:attrNameLst>
                                      </p:cBhvr>
                                      <p:tavLst>
                                        <p:tav tm="0" fmla="#ppt_y-sin(pi*$)/81">
                                          <p:val>
                                            <p:fltVal val="0"/>
                                          </p:val>
                                        </p:tav>
                                        <p:tav tm="100000">
                                          <p:val>
                                            <p:fltVal val="1"/>
                                          </p:val>
                                        </p:tav>
                                      </p:tavLst>
                                    </p:anim>
                                    <p:animScale>
                                      <p:cBhvr>
                                        <p:cTn id="13" dur="16">
                                          <p:stCondLst>
                                            <p:cond delay="406"/>
                                          </p:stCondLst>
                                        </p:cTn>
                                        <p:tgtEl>
                                          <p:spTgt spid="13"/>
                                        </p:tgtEl>
                                      </p:cBhvr>
                                      <p:to x="100000" y="60000"/>
                                    </p:animScale>
                                    <p:animScale>
                                      <p:cBhvr>
                                        <p:cTn id="14" dur="104" decel="50000">
                                          <p:stCondLst>
                                            <p:cond delay="423"/>
                                          </p:stCondLst>
                                        </p:cTn>
                                        <p:tgtEl>
                                          <p:spTgt spid="13"/>
                                        </p:tgtEl>
                                      </p:cBhvr>
                                      <p:to x="100000" y="100000"/>
                                    </p:animScale>
                                    <p:animScale>
                                      <p:cBhvr>
                                        <p:cTn id="15" dur="16">
                                          <p:stCondLst>
                                            <p:cond delay="820"/>
                                          </p:stCondLst>
                                        </p:cTn>
                                        <p:tgtEl>
                                          <p:spTgt spid="13"/>
                                        </p:tgtEl>
                                      </p:cBhvr>
                                      <p:to x="100000" y="80000"/>
                                    </p:animScale>
                                    <p:animScale>
                                      <p:cBhvr>
                                        <p:cTn id="16" dur="104" decel="50000">
                                          <p:stCondLst>
                                            <p:cond delay="836"/>
                                          </p:stCondLst>
                                        </p:cTn>
                                        <p:tgtEl>
                                          <p:spTgt spid="13"/>
                                        </p:tgtEl>
                                      </p:cBhvr>
                                      <p:to x="100000" y="100000"/>
                                    </p:animScale>
                                    <p:animScale>
                                      <p:cBhvr>
                                        <p:cTn id="17" dur="16">
                                          <p:stCondLst>
                                            <p:cond delay="1026"/>
                                          </p:stCondLst>
                                        </p:cTn>
                                        <p:tgtEl>
                                          <p:spTgt spid="13"/>
                                        </p:tgtEl>
                                      </p:cBhvr>
                                      <p:to x="100000" y="90000"/>
                                    </p:animScale>
                                    <p:animScale>
                                      <p:cBhvr>
                                        <p:cTn id="18" dur="104" decel="50000">
                                          <p:stCondLst>
                                            <p:cond delay="1042"/>
                                          </p:stCondLst>
                                        </p:cTn>
                                        <p:tgtEl>
                                          <p:spTgt spid="13"/>
                                        </p:tgtEl>
                                      </p:cBhvr>
                                      <p:to x="100000" y="100000"/>
                                    </p:animScale>
                                    <p:animScale>
                                      <p:cBhvr>
                                        <p:cTn id="19" dur="16">
                                          <p:stCondLst>
                                            <p:cond delay="1130"/>
                                          </p:stCondLst>
                                        </p:cTn>
                                        <p:tgtEl>
                                          <p:spTgt spid="13"/>
                                        </p:tgtEl>
                                      </p:cBhvr>
                                      <p:to x="100000" y="95000"/>
                                    </p:animScale>
                                    <p:animScale>
                                      <p:cBhvr>
                                        <p:cTn id="20" dur="104" decel="50000">
                                          <p:stCondLst>
                                            <p:cond delay="1146"/>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3" descr="A close-up of a black and white background&#10;&#10;Description automatically generated">
            <a:extLst>
              <a:ext uri="{FF2B5EF4-FFF2-40B4-BE49-F238E27FC236}">
                <a16:creationId xmlns:a16="http://schemas.microsoft.com/office/drawing/2014/main" id="{416AC476-188A-E2B3-F101-EBA9E8F07C5F}"/>
              </a:ext>
            </a:extLst>
          </p:cNvPr>
          <p:cNvPicPr>
            <a:picLocks noGrp="1" noRot="1" noChangeAspect="1" noMove="1" noResize="1" noEditPoints="1" noAdjustHandles="1" noChangeArrowheads="1" noChangeShapeType="1" noCrop="1"/>
          </p:cNvPicPr>
          <p:nvPr/>
        </p:nvPicPr>
        <p:blipFill>
          <a:blip r:embed="rId2" cstate="print">
            <a:alphaModFix amt="25000"/>
            <a:extLst>
              <a:ext uri="{28A0092B-C50C-407E-A947-70E740481C1C}">
                <a14:useLocalDpi xmlns:a14="http://schemas.microsoft.com/office/drawing/2010/main" val="0"/>
              </a:ext>
            </a:extLst>
          </a:blip>
          <a:stretch>
            <a:fillRect/>
          </a:stretch>
        </p:blipFill>
        <p:spPr>
          <a:xfrm>
            <a:off x="0" y="0"/>
            <a:ext cx="9183328" cy="6858000"/>
          </a:xfrm>
          <a:prstGeom prst="rect">
            <a:avLst/>
          </a:prstGeo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What’s Next?</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777782" y="1825625"/>
            <a:ext cx="7737568" cy="4351338"/>
          </a:xfrm>
        </p:spPr>
        <p:txBody>
          <a:bodyPr/>
          <a:lstStyle/>
          <a:p>
            <a:r>
              <a:rPr lang="en-US" b="1" dirty="0"/>
              <a:t>Find funding and resources.</a:t>
            </a:r>
          </a:p>
          <a:p>
            <a:r>
              <a:rPr lang="en-US" b="1" dirty="0"/>
              <a:t>Continue collaborating with multiple resource agencies for assistance.</a:t>
            </a:r>
          </a:p>
          <a:p>
            <a:r>
              <a:rPr lang="en-US" b="1" dirty="0"/>
              <a:t>Always looking for counters to offer resources to assist in repairs and replacements.</a:t>
            </a:r>
          </a:p>
          <a:p>
            <a:r>
              <a:rPr lang="en-US" b="1" dirty="0"/>
              <a:t>Understand that these structures are in desperate need at locations where owners often don’t have resources to repair or replace.</a:t>
            </a:r>
          </a:p>
        </p:txBody>
      </p:sp>
      <p:grpSp>
        <p:nvGrpSpPr>
          <p:cNvPr id="18" name="Group 17">
            <a:extLst>
              <a:ext uri="{FF2B5EF4-FFF2-40B4-BE49-F238E27FC236}">
                <a16:creationId xmlns:a16="http://schemas.microsoft.com/office/drawing/2014/main" id="{D267EE91-54DA-B092-9453-588FA37F504F}"/>
              </a:ext>
            </a:extLst>
          </p:cNvPr>
          <p:cNvGrpSpPr/>
          <p:nvPr/>
        </p:nvGrpSpPr>
        <p:grpSpPr>
          <a:xfrm>
            <a:off x="5053256" y="703068"/>
            <a:ext cx="804331" cy="609291"/>
            <a:chOff x="7554372" y="3220625"/>
            <a:chExt cx="987370" cy="747946"/>
          </a:xfrm>
          <a:solidFill>
            <a:srgbClr val="002060"/>
          </a:solidFill>
          <a:effectLst/>
        </p:grpSpPr>
        <p:sp>
          <p:nvSpPr>
            <p:cNvPr id="19" name="Freeform 375">
              <a:extLst>
                <a:ext uri="{FF2B5EF4-FFF2-40B4-BE49-F238E27FC236}">
                  <a16:creationId xmlns:a16="http://schemas.microsoft.com/office/drawing/2014/main" id="{20F51A6A-D8A8-1F8F-4D9C-FD0B0A9E7B38}"/>
                </a:ext>
              </a:extLst>
            </p:cNvPr>
            <p:cNvSpPr/>
            <p:nvPr/>
          </p:nvSpPr>
          <p:spPr>
            <a:xfrm>
              <a:off x="7693621" y="3362269"/>
              <a:ext cx="367229" cy="461887"/>
            </a:xfrm>
            <a:custGeom>
              <a:avLst/>
              <a:gdLst>
                <a:gd name="connsiteX0" fmla="*/ 1749152 w 2754884"/>
                <a:gd name="connsiteY0" fmla="*/ 0 h 3485604"/>
                <a:gd name="connsiteX1" fmla="*/ 2727120 w 2754884"/>
                <a:gd name="connsiteY1" fmla="*/ 297643 h 3485604"/>
                <a:gd name="connsiteX2" fmla="*/ 2754884 w 2754884"/>
                <a:gd name="connsiteY2" fmla="*/ 318329 h 3485604"/>
                <a:gd name="connsiteX3" fmla="*/ 2717953 w 2754884"/>
                <a:gd name="connsiteY3" fmla="*/ 352196 h 3485604"/>
                <a:gd name="connsiteX4" fmla="*/ 2439975 w 2754884"/>
                <a:gd name="connsiteY4" fmla="*/ 692133 h 3485604"/>
                <a:gd name="connsiteX5" fmla="*/ 2415426 w 2754884"/>
                <a:gd name="connsiteY5" fmla="*/ 732906 h 3485604"/>
                <a:gd name="connsiteX6" fmla="*/ 2334302 w 2754884"/>
                <a:gd name="connsiteY6" fmla="*/ 684329 h 3485604"/>
                <a:gd name="connsiteX7" fmla="*/ 1753915 w 2754884"/>
                <a:gd name="connsiteY7" fmla="*/ 539477 h 3485604"/>
                <a:gd name="connsiteX8" fmla="*/ 561040 w 2754884"/>
                <a:gd name="connsiteY8" fmla="*/ 1497755 h 3485604"/>
                <a:gd name="connsiteX9" fmla="*/ 560739 w 2754884"/>
                <a:gd name="connsiteY9" fmla="*/ 1499702 h 3485604"/>
                <a:gd name="connsiteX10" fmla="*/ 560289 w 2754884"/>
                <a:gd name="connsiteY10" fmla="*/ 1501410 h 3485604"/>
                <a:gd name="connsiteX11" fmla="*/ 535635 w 2754884"/>
                <a:gd name="connsiteY11" fmla="*/ 1740366 h 3485604"/>
                <a:gd name="connsiteX12" fmla="*/ 560289 w 2754884"/>
                <a:gd name="connsiteY12" fmla="*/ 1979322 h 3485604"/>
                <a:gd name="connsiteX13" fmla="*/ 581224 w 2754884"/>
                <a:gd name="connsiteY13" fmla="*/ 2058873 h 3485604"/>
                <a:gd name="connsiteX14" fmla="*/ 591043 w 2754884"/>
                <a:gd name="connsiteY14" fmla="*/ 2096515 h 3485604"/>
                <a:gd name="connsiteX15" fmla="*/ 1753915 w 2754884"/>
                <a:gd name="connsiteY15" fmla="*/ 2939777 h 3485604"/>
                <a:gd name="connsiteX16" fmla="*/ 2115996 w 2754884"/>
                <a:gd name="connsiteY16" fmla="*/ 2885821 h 3485604"/>
                <a:gd name="connsiteX17" fmla="*/ 2221822 w 2754884"/>
                <a:gd name="connsiteY17" fmla="*/ 2847643 h 3485604"/>
                <a:gd name="connsiteX18" fmla="*/ 2230086 w 2754884"/>
                <a:gd name="connsiteY18" fmla="*/ 2870424 h 3485604"/>
                <a:gd name="connsiteX19" fmla="*/ 2439975 w 2754884"/>
                <a:gd name="connsiteY19" fmla="*/ 3260589 h 3485604"/>
                <a:gd name="connsiteX20" fmla="*/ 2485496 w 2754884"/>
                <a:gd name="connsiteY20" fmla="*/ 3322010 h 3485604"/>
                <a:gd name="connsiteX21" fmla="*/ 2430001 w 2754884"/>
                <a:gd name="connsiteY21" fmla="*/ 3348646 h 3485604"/>
                <a:gd name="connsiteX22" fmla="*/ 1749152 w 2754884"/>
                <a:gd name="connsiteY22" fmla="*/ 3485604 h 3485604"/>
                <a:gd name="connsiteX23" fmla="*/ 0 w 2754884"/>
                <a:gd name="connsiteY23" fmla="*/ 1742802 h 3485604"/>
                <a:gd name="connsiteX24" fmla="*/ 1749152 w 2754884"/>
                <a:gd name="connsiteY24" fmla="*/ 0 h 3485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54884" h="3485604">
                  <a:moveTo>
                    <a:pt x="1749152" y="0"/>
                  </a:moveTo>
                  <a:cubicBezTo>
                    <a:pt x="2111413" y="0"/>
                    <a:pt x="2447953" y="109727"/>
                    <a:pt x="2727120" y="297643"/>
                  </a:cubicBezTo>
                  <a:lnTo>
                    <a:pt x="2754884" y="318329"/>
                  </a:lnTo>
                  <a:lnTo>
                    <a:pt x="2717953" y="352196"/>
                  </a:lnTo>
                  <a:cubicBezTo>
                    <a:pt x="2614963" y="456111"/>
                    <a:pt x="2521795" y="569937"/>
                    <a:pt x="2439975" y="692133"/>
                  </a:cubicBezTo>
                  <a:lnTo>
                    <a:pt x="2415426" y="732906"/>
                  </a:lnTo>
                  <a:lnTo>
                    <a:pt x="2334302" y="684329"/>
                  </a:lnTo>
                  <a:cubicBezTo>
                    <a:pt x="2161774" y="591950"/>
                    <a:pt x="1964062" y="539477"/>
                    <a:pt x="1753915" y="539477"/>
                  </a:cubicBezTo>
                  <a:cubicBezTo>
                    <a:pt x="1165505" y="539477"/>
                    <a:pt x="674578" y="950867"/>
                    <a:pt x="561040" y="1497755"/>
                  </a:cubicBezTo>
                  <a:lnTo>
                    <a:pt x="560739" y="1499702"/>
                  </a:lnTo>
                  <a:lnTo>
                    <a:pt x="560289" y="1501410"/>
                  </a:lnTo>
                  <a:cubicBezTo>
                    <a:pt x="544124" y="1578595"/>
                    <a:pt x="535635" y="1658512"/>
                    <a:pt x="535635" y="1740366"/>
                  </a:cubicBezTo>
                  <a:cubicBezTo>
                    <a:pt x="535635" y="1822220"/>
                    <a:pt x="544124" y="1902137"/>
                    <a:pt x="560289" y="1979322"/>
                  </a:cubicBezTo>
                  <a:lnTo>
                    <a:pt x="581224" y="2058873"/>
                  </a:lnTo>
                  <a:lnTo>
                    <a:pt x="591043" y="2096515"/>
                  </a:lnTo>
                  <a:cubicBezTo>
                    <a:pt x="745207" y="2585059"/>
                    <a:pt x="1207534" y="2939777"/>
                    <a:pt x="1753915" y="2939777"/>
                  </a:cubicBezTo>
                  <a:cubicBezTo>
                    <a:pt x="1880003" y="2939777"/>
                    <a:pt x="2001615" y="2920887"/>
                    <a:pt x="2115996" y="2885821"/>
                  </a:cubicBezTo>
                  <a:lnTo>
                    <a:pt x="2221822" y="2847643"/>
                  </a:lnTo>
                  <a:lnTo>
                    <a:pt x="2230086" y="2870424"/>
                  </a:lnTo>
                  <a:cubicBezTo>
                    <a:pt x="2287684" y="3007824"/>
                    <a:pt x="2358156" y="3138392"/>
                    <a:pt x="2439975" y="3260589"/>
                  </a:cubicBezTo>
                  <a:lnTo>
                    <a:pt x="2485496" y="3322010"/>
                  </a:lnTo>
                  <a:lnTo>
                    <a:pt x="2430001" y="3348646"/>
                  </a:lnTo>
                  <a:cubicBezTo>
                    <a:pt x="2220735" y="3436837"/>
                    <a:pt x="1990660" y="3485604"/>
                    <a:pt x="1749152" y="3485604"/>
                  </a:cubicBezTo>
                  <a:cubicBezTo>
                    <a:pt x="783122" y="3485604"/>
                    <a:pt x="0" y="2705325"/>
                    <a:pt x="0" y="1742802"/>
                  </a:cubicBezTo>
                  <a:cubicBezTo>
                    <a:pt x="0" y="780279"/>
                    <a:pt x="783122" y="0"/>
                    <a:pt x="1749152" y="0"/>
                  </a:cubicBezTo>
                  <a:close/>
                </a:path>
              </a:pathLst>
            </a:custGeom>
            <a:grpFill/>
            <a:ln w="12700" cap="flat" cmpd="sng" algn="ctr">
              <a:noFill/>
              <a:prstDash val="solid"/>
              <a:miter lim="800000"/>
            </a:ln>
            <a:effectLst/>
          </p:spPr>
          <p:txBody>
            <a:bodyPr rtlCol="0" anchor="ctr"/>
            <a:lstStyle/>
            <a:p>
              <a:pPr algn="ctr">
                <a:defRPr/>
              </a:pPr>
              <a:endParaRPr lang="en-US" kern="0" dirty="0">
                <a:solidFill>
                  <a:prstClr val="black"/>
                </a:solidFill>
              </a:endParaRPr>
            </a:p>
          </p:txBody>
        </p:sp>
        <p:sp>
          <p:nvSpPr>
            <p:cNvPr id="20" name="Freeform 376">
              <a:extLst>
                <a:ext uri="{FF2B5EF4-FFF2-40B4-BE49-F238E27FC236}">
                  <a16:creationId xmlns:a16="http://schemas.microsoft.com/office/drawing/2014/main" id="{F7099615-5D3F-D93B-5CAE-521D144696F1}"/>
                </a:ext>
              </a:extLst>
            </p:cNvPr>
            <p:cNvSpPr/>
            <p:nvPr/>
          </p:nvSpPr>
          <p:spPr>
            <a:xfrm>
              <a:off x="7839552" y="3505592"/>
              <a:ext cx="144715" cy="172930"/>
            </a:xfrm>
            <a:custGeom>
              <a:avLst/>
              <a:gdLst>
                <a:gd name="connsiteX0" fmla="*/ 651454 w 1065402"/>
                <a:gd name="connsiteY0" fmla="*/ 0 h 1267982"/>
                <a:gd name="connsiteX1" fmla="*/ 1015688 w 1065402"/>
                <a:gd name="connsiteY1" fmla="*/ 108276 h 1267982"/>
                <a:gd name="connsiteX2" fmla="*/ 1065402 w 1065402"/>
                <a:gd name="connsiteY2" fmla="*/ 148194 h 1267982"/>
                <a:gd name="connsiteX3" fmla="*/ 1051074 w 1065402"/>
                <a:gd name="connsiteY3" fmla="*/ 187692 h 1267982"/>
                <a:gd name="connsiteX4" fmla="*/ 948728 w 1065402"/>
                <a:gd name="connsiteY4" fmla="*/ 870725 h 1267982"/>
                <a:gd name="connsiteX5" fmla="*/ 960481 w 1065402"/>
                <a:gd name="connsiteY5" fmla="*/ 1105571 h 1267982"/>
                <a:gd name="connsiteX6" fmla="*/ 972149 w 1065402"/>
                <a:gd name="connsiteY6" fmla="*/ 1182705 h 1267982"/>
                <a:gd name="connsiteX7" fmla="*/ 905029 w 1065402"/>
                <a:gd name="connsiteY7" fmla="*/ 1218160 h 1267982"/>
                <a:gd name="connsiteX8" fmla="*/ 651454 w 1065402"/>
                <a:gd name="connsiteY8" fmla="*/ 1267982 h 1267982"/>
                <a:gd name="connsiteX9" fmla="*/ 0 w 1065402"/>
                <a:gd name="connsiteY9" fmla="*/ 633991 h 1267982"/>
                <a:gd name="connsiteX10" fmla="*/ 651454 w 1065402"/>
                <a:gd name="connsiteY10" fmla="*/ 0 h 126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5402" h="1267982">
                  <a:moveTo>
                    <a:pt x="651454" y="0"/>
                  </a:moveTo>
                  <a:cubicBezTo>
                    <a:pt x="786375" y="0"/>
                    <a:pt x="911715" y="39916"/>
                    <a:pt x="1015688" y="108276"/>
                  </a:cubicBezTo>
                  <a:lnTo>
                    <a:pt x="1065402" y="148194"/>
                  </a:lnTo>
                  <a:lnTo>
                    <a:pt x="1051074" y="187692"/>
                  </a:lnTo>
                  <a:cubicBezTo>
                    <a:pt x="984560" y="403462"/>
                    <a:pt x="948728" y="632872"/>
                    <a:pt x="948728" y="870725"/>
                  </a:cubicBezTo>
                  <a:cubicBezTo>
                    <a:pt x="948728" y="950010"/>
                    <a:pt x="952709" y="1028356"/>
                    <a:pt x="960481" y="1105571"/>
                  </a:cubicBezTo>
                  <a:lnTo>
                    <a:pt x="972149" y="1182705"/>
                  </a:lnTo>
                  <a:lnTo>
                    <a:pt x="905029" y="1218160"/>
                  </a:lnTo>
                  <a:cubicBezTo>
                    <a:pt x="827091" y="1250242"/>
                    <a:pt x="741401" y="1267982"/>
                    <a:pt x="651454" y="1267982"/>
                  </a:cubicBezTo>
                  <a:cubicBezTo>
                    <a:pt x="291666" y="1267982"/>
                    <a:pt x="0" y="984135"/>
                    <a:pt x="0" y="633991"/>
                  </a:cubicBezTo>
                  <a:cubicBezTo>
                    <a:pt x="0" y="283847"/>
                    <a:pt x="291666" y="0"/>
                    <a:pt x="651454" y="0"/>
                  </a:cubicBezTo>
                  <a:close/>
                </a:path>
              </a:pathLst>
            </a:custGeom>
            <a:grpFill/>
            <a:ln w="12700" cap="flat" cmpd="sng" algn="ctr">
              <a:noFill/>
              <a:prstDash val="solid"/>
              <a:miter lim="800000"/>
            </a:ln>
            <a:effectLst/>
          </p:spPr>
          <p:txBody>
            <a:bodyPr rtlCol="0" anchor="ctr"/>
            <a:lstStyle/>
            <a:p>
              <a:pPr algn="ctr">
                <a:defRPr/>
              </a:pPr>
              <a:endParaRPr lang="en-US" kern="0" dirty="0">
                <a:solidFill>
                  <a:prstClr val="black"/>
                </a:solidFill>
              </a:endParaRPr>
            </a:p>
          </p:txBody>
        </p:sp>
        <p:sp>
          <p:nvSpPr>
            <p:cNvPr id="21" name="Freeform 377">
              <a:extLst>
                <a:ext uri="{FF2B5EF4-FFF2-40B4-BE49-F238E27FC236}">
                  <a16:creationId xmlns:a16="http://schemas.microsoft.com/office/drawing/2014/main" id="{CB85F794-390D-C45A-7529-F39E89C84BA4}"/>
                </a:ext>
              </a:extLst>
            </p:cNvPr>
            <p:cNvSpPr/>
            <p:nvPr/>
          </p:nvSpPr>
          <p:spPr>
            <a:xfrm>
              <a:off x="7554372" y="3220625"/>
              <a:ext cx="643410" cy="747946"/>
            </a:xfrm>
            <a:custGeom>
              <a:avLst/>
              <a:gdLst>
                <a:gd name="connsiteX0" fmla="*/ 2876550 w 4931908"/>
                <a:gd name="connsiteY0" fmla="*/ 0 h 5733184"/>
                <a:gd name="connsiteX1" fmla="*/ 4910578 w 4931908"/>
                <a:gd name="connsiteY1" fmla="*/ 839605 h 5733184"/>
                <a:gd name="connsiteX2" fmla="*/ 4931908 w 4931908"/>
                <a:gd name="connsiteY2" fmla="*/ 862992 h 5733184"/>
                <a:gd name="connsiteX3" fmla="*/ 4778108 w 4931908"/>
                <a:gd name="connsiteY3" fmla="*/ 902893 h 5733184"/>
                <a:gd name="connsiteX4" fmla="*/ 4369959 w 4931908"/>
                <a:gd name="connsiteY4" fmla="*/ 1076853 h 5733184"/>
                <a:gd name="connsiteX5" fmla="*/ 4354070 w 4931908"/>
                <a:gd name="connsiteY5" fmla="*/ 1086593 h 5733184"/>
                <a:gd name="connsiteX6" fmla="*/ 4348834 w 4931908"/>
                <a:gd name="connsiteY6" fmla="*/ 1081847 h 5733184"/>
                <a:gd name="connsiteX7" fmla="*/ 2876550 w 4931908"/>
                <a:gd name="connsiteY7" fmla="*/ 554760 h 5733184"/>
                <a:gd name="connsiteX8" fmla="*/ 561975 w 4931908"/>
                <a:gd name="connsiteY8" fmla="*/ 2862985 h 5733184"/>
                <a:gd name="connsiteX9" fmla="*/ 2876550 w 4931908"/>
                <a:gd name="connsiteY9" fmla="*/ 5171210 h 5733184"/>
                <a:gd name="connsiteX10" fmla="*/ 3979814 w 4931908"/>
                <a:gd name="connsiteY10" fmla="*/ 4892620 h 5733184"/>
                <a:gd name="connsiteX11" fmla="*/ 4012295 w 4931908"/>
                <a:gd name="connsiteY11" fmla="*/ 4872942 h 5733184"/>
                <a:gd name="connsiteX12" fmla="*/ 4182263 w 4931908"/>
                <a:gd name="connsiteY12" fmla="*/ 5001183 h 5733184"/>
                <a:gd name="connsiteX13" fmla="*/ 4369959 w 4931908"/>
                <a:gd name="connsiteY13" fmla="*/ 5116235 h 5733184"/>
                <a:gd name="connsiteX14" fmla="*/ 4542956 w 4931908"/>
                <a:gd name="connsiteY14" fmla="*/ 5200320 h 5733184"/>
                <a:gd name="connsiteX15" fmla="*/ 4484857 w 4931908"/>
                <a:gd name="connsiteY15" fmla="*/ 5243615 h 5733184"/>
                <a:gd name="connsiteX16" fmla="*/ 2876550 w 4931908"/>
                <a:gd name="connsiteY16" fmla="*/ 5733184 h 5733184"/>
                <a:gd name="connsiteX17" fmla="*/ 0 w 4931908"/>
                <a:gd name="connsiteY17" fmla="*/ 2866592 h 5733184"/>
                <a:gd name="connsiteX18" fmla="*/ 2876550 w 4931908"/>
                <a:gd name="connsiteY18" fmla="*/ 0 h 573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31908" h="5733184">
                  <a:moveTo>
                    <a:pt x="2876550" y="0"/>
                  </a:moveTo>
                  <a:cubicBezTo>
                    <a:pt x="3670888" y="0"/>
                    <a:pt x="4390025" y="320854"/>
                    <a:pt x="4910578" y="839605"/>
                  </a:cubicBezTo>
                  <a:lnTo>
                    <a:pt x="4931908" y="862992"/>
                  </a:lnTo>
                  <a:lnTo>
                    <a:pt x="4778108" y="902893"/>
                  </a:lnTo>
                  <a:cubicBezTo>
                    <a:pt x="4635542" y="947634"/>
                    <a:pt x="4498984" y="1006134"/>
                    <a:pt x="4369959" y="1076853"/>
                  </a:cubicBezTo>
                  <a:lnTo>
                    <a:pt x="4354070" y="1086593"/>
                  </a:lnTo>
                  <a:lnTo>
                    <a:pt x="4348834" y="1081847"/>
                  </a:lnTo>
                  <a:cubicBezTo>
                    <a:pt x="3948740" y="752565"/>
                    <a:pt x="3435808" y="554760"/>
                    <a:pt x="2876550" y="554760"/>
                  </a:cubicBezTo>
                  <a:cubicBezTo>
                    <a:pt x="1598246" y="554760"/>
                    <a:pt x="561975" y="1588188"/>
                    <a:pt x="561975" y="2862985"/>
                  </a:cubicBezTo>
                  <a:cubicBezTo>
                    <a:pt x="561975" y="4137782"/>
                    <a:pt x="1598246" y="5171210"/>
                    <a:pt x="2876550" y="5171210"/>
                  </a:cubicBezTo>
                  <a:cubicBezTo>
                    <a:pt x="3276020" y="5171210"/>
                    <a:pt x="3651854" y="5070290"/>
                    <a:pt x="3979814" y="4892620"/>
                  </a:cubicBezTo>
                  <a:lnTo>
                    <a:pt x="4012295" y="4872942"/>
                  </a:lnTo>
                  <a:lnTo>
                    <a:pt x="4182263" y="5001183"/>
                  </a:lnTo>
                  <a:cubicBezTo>
                    <a:pt x="4242818" y="5042460"/>
                    <a:pt x="4305447" y="5080875"/>
                    <a:pt x="4369959" y="5116235"/>
                  </a:cubicBezTo>
                  <a:lnTo>
                    <a:pt x="4542956" y="5200320"/>
                  </a:lnTo>
                  <a:lnTo>
                    <a:pt x="4484857" y="5243615"/>
                  </a:lnTo>
                  <a:cubicBezTo>
                    <a:pt x="4025756" y="5552704"/>
                    <a:pt x="3472303" y="5733184"/>
                    <a:pt x="2876550" y="5733184"/>
                  </a:cubicBezTo>
                  <a:cubicBezTo>
                    <a:pt x="1287875" y="5733184"/>
                    <a:pt x="0" y="4449767"/>
                    <a:pt x="0" y="2866592"/>
                  </a:cubicBezTo>
                  <a:cubicBezTo>
                    <a:pt x="0" y="1283417"/>
                    <a:pt x="1287875" y="0"/>
                    <a:pt x="2876550" y="0"/>
                  </a:cubicBezTo>
                  <a:close/>
                </a:path>
              </a:pathLst>
            </a:custGeom>
            <a:grpFill/>
            <a:ln w="12700" cap="flat" cmpd="sng" algn="ctr">
              <a:noFill/>
              <a:prstDash val="solid"/>
              <a:miter lim="800000"/>
            </a:ln>
            <a:effectLst/>
          </p:spPr>
          <p:txBody>
            <a:bodyPr rtlCol="0" anchor="ctr"/>
            <a:lstStyle/>
            <a:p>
              <a:pPr algn="ctr">
                <a:defRPr/>
              </a:pPr>
              <a:endParaRPr lang="en-US" kern="0" dirty="0">
                <a:solidFill>
                  <a:prstClr val="black"/>
                </a:solidFill>
              </a:endParaRPr>
            </a:p>
          </p:txBody>
        </p:sp>
        <p:sp>
          <p:nvSpPr>
            <p:cNvPr id="22" name="Freeform 378">
              <a:extLst>
                <a:ext uri="{FF2B5EF4-FFF2-40B4-BE49-F238E27FC236}">
                  <a16:creationId xmlns:a16="http://schemas.microsoft.com/office/drawing/2014/main" id="{4912DC59-143F-0258-4DC2-588F7DFFC28E}"/>
                </a:ext>
              </a:extLst>
            </p:cNvPr>
            <p:cNvSpPr/>
            <p:nvPr/>
          </p:nvSpPr>
          <p:spPr>
            <a:xfrm>
              <a:off x="7983958" y="3335278"/>
              <a:ext cx="557784" cy="566928"/>
            </a:xfrm>
            <a:custGeom>
              <a:avLst/>
              <a:gdLst/>
              <a:ahLst/>
              <a:cxnLst/>
              <a:rect l="l" t="t" r="r" b="b"/>
              <a:pathLst>
                <a:path w="3099162" h="3143008">
                  <a:moveTo>
                    <a:pt x="1999064" y="1245778"/>
                  </a:moveTo>
                  <a:lnTo>
                    <a:pt x="2001216" y="1245778"/>
                  </a:lnTo>
                  <a:cubicBezTo>
                    <a:pt x="2006731" y="1272090"/>
                    <a:pt x="2012649" y="1301297"/>
                    <a:pt x="2018972" y="1333398"/>
                  </a:cubicBezTo>
                  <a:cubicBezTo>
                    <a:pt x="2025294" y="1365498"/>
                    <a:pt x="2031212" y="1394436"/>
                    <a:pt x="2036727" y="1420211"/>
                  </a:cubicBezTo>
                  <a:lnTo>
                    <a:pt x="2073315" y="1587107"/>
                  </a:lnTo>
                  <a:lnTo>
                    <a:pt x="1926964" y="1587107"/>
                  </a:lnTo>
                  <a:lnTo>
                    <a:pt x="1964628" y="1420277"/>
                  </a:lnTo>
                  <a:cubicBezTo>
                    <a:pt x="1969627" y="1395412"/>
                    <a:pt x="1975232" y="1366725"/>
                    <a:pt x="1981442" y="1334213"/>
                  </a:cubicBezTo>
                  <a:cubicBezTo>
                    <a:pt x="1987652" y="1301702"/>
                    <a:pt x="1993526" y="1272223"/>
                    <a:pt x="1999064" y="1245778"/>
                  </a:cubicBezTo>
                  <a:close/>
                  <a:moveTo>
                    <a:pt x="1275811" y="1236091"/>
                  </a:moveTo>
                  <a:cubicBezTo>
                    <a:pt x="1308115" y="1236695"/>
                    <a:pt x="1335035" y="1249003"/>
                    <a:pt x="1356572" y="1273014"/>
                  </a:cubicBezTo>
                  <a:cubicBezTo>
                    <a:pt x="1378108" y="1297025"/>
                    <a:pt x="1394260" y="1329110"/>
                    <a:pt x="1405029" y="1369270"/>
                  </a:cubicBezTo>
                  <a:cubicBezTo>
                    <a:pt x="1415797" y="1409430"/>
                    <a:pt x="1421181" y="1454035"/>
                    <a:pt x="1421181" y="1503086"/>
                  </a:cubicBezTo>
                  <a:cubicBezTo>
                    <a:pt x="1421114" y="1585737"/>
                    <a:pt x="1408865" y="1652171"/>
                    <a:pt x="1384434" y="1702390"/>
                  </a:cubicBezTo>
                  <a:cubicBezTo>
                    <a:pt x="1360004" y="1752608"/>
                    <a:pt x="1323796" y="1778401"/>
                    <a:pt x="1275811" y="1779769"/>
                  </a:cubicBezTo>
                  <a:cubicBezTo>
                    <a:pt x="1227623" y="1778334"/>
                    <a:pt x="1190742" y="1752675"/>
                    <a:pt x="1165168" y="1702793"/>
                  </a:cubicBezTo>
                  <a:cubicBezTo>
                    <a:pt x="1139594" y="1652911"/>
                    <a:pt x="1126941" y="1587419"/>
                    <a:pt x="1127210" y="1506316"/>
                  </a:cubicBezTo>
                  <a:cubicBezTo>
                    <a:pt x="1127170" y="1457903"/>
                    <a:pt x="1132514" y="1413337"/>
                    <a:pt x="1143242" y="1372619"/>
                  </a:cubicBezTo>
                  <a:cubicBezTo>
                    <a:pt x="1153971" y="1331901"/>
                    <a:pt x="1170322" y="1299138"/>
                    <a:pt x="1192297" y="1274330"/>
                  </a:cubicBezTo>
                  <a:cubicBezTo>
                    <a:pt x="1214272" y="1249522"/>
                    <a:pt x="1242110" y="1236775"/>
                    <a:pt x="1275811" y="1236091"/>
                  </a:cubicBezTo>
                  <a:close/>
                  <a:moveTo>
                    <a:pt x="2444423" y="1091998"/>
                  </a:moveTo>
                  <a:lnTo>
                    <a:pt x="2444423" y="1923862"/>
                  </a:lnTo>
                  <a:lnTo>
                    <a:pt x="2909261" y="1923862"/>
                  </a:lnTo>
                  <a:lnTo>
                    <a:pt x="2909261" y="1763625"/>
                  </a:lnTo>
                  <a:lnTo>
                    <a:pt x="2633722" y="1763625"/>
                  </a:lnTo>
                  <a:lnTo>
                    <a:pt x="2633722" y="1091998"/>
                  </a:lnTo>
                  <a:close/>
                  <a:moveTo>
                    <a:pt x="1887148" y="1091998"/>
                  </a:moveTo>
                  <a:lnTo>
                    <a:pt x="1667621" y="1923862"/>
                  </a:lnTo>
                  <a:lnTo>
                    <a:pt x="1859169" y="1923862"/>
                  </a:lnTo>
                  <a:lnTo>
                    <a:pt x="1904366" y="1730124"/>
                  </a:lnTo>
                  <a:lnTo>
                    <a:pt x="2095914" y="1730124"/>
                  </a:lnTo>
                  <a:lnTo>
                    <a:pt x="2144338" y="1923862"/>
                  </a:lnTo>
                  <a:lnTo>
                    <a:pt x="2340190" y="1923862"/>
                  </a:lnTo>
                  <a:lnTo>
                    <a:pt x="2127121" y="1091998"/>
                  </a:lnTo>
                  <a:close/>
                  <a:moveTo>
                    <a:pt x="623157" y="1084463"/>
                  </a:moveTo>
                  <a:cubicBezTo>
                    <a:pt x="544305" y="1084455"/>
                    <a:pt x="472668" y="1100364"/>
                    <a:pt x="408246" y="1132192"/>
                  </a:cubicBezTo>
                  <a:cubicBezTo>
                    <a:pt x="343825" y="1164019"/>
                    <a:pt x="292385" y="1211815"/>
                    <a:pt x="253927" y="1275579"/>
                  </a:cubicBezTo>
                  <a:cubicBezTo>
                    <a:pt x="215469" y="1339344"/>
                    <a:pt x="195760" y="1419128"/>
                    <a:pt x="194799" y="1514931"/>
                  </a:cubicBezTo>
                  <a:cubicBezTo>
                    <a:pt x="194844" y="1580620"/>
                    <a:pt x="204435" y="1640807"/>
                    <a:pt x="223571" y="1695493"/>
                  </a:cubicBezTo>
                  <a:cubicBezTo>
                    <a:pt x="242708" y="1750178"/>
                    <a:pt x="271122" y="1795834"/>
                    <a:pt x="308813" y="1832461"/>
                  </a:cubicBezTo>
                  <a:cubicBezTo>
                    <a:pt x="341978" y="1864812"/>
                    <a:pt x="382693" y="1889367"/>
                    <a:pt x="430957" y="1906125"/>
                  </a:cubicBezTo>
                  <a:cubicBezTo>
                    <a:pt x="479222" y="1922883"/>
                    <a:pt x="536110" y="1931307"/>
                    <a:pt x="601620" y="1931397"/>
                  </a:cubicBezTo>
                  <a:cubicBezTo>
                    <a:pt x="647432" y="1930881"/>
                    <a:pt x="691684" y="1926535"/>
                    <a:pt x="734376" y="1918358"/>
                  </a:cubicBezTo>
                  <a:cubicBezTo>
                    <a:pt x="777068" y="1910180"/>
                    <a:pt x="811353" y="1901263"/>
                    <a:pt x="837231" y="1891607"/>
                  </a:cubicBezTo>
                  <a:lnTo>
                    <a:pt x="837231" y="1445032"/>
                  </a:lnTo>
                  <a:lnTo>
                    <a:pt x="559622" y="1445032"/>
                  </a:lnTo>
                  <a:lnTo>
                    <a:pt x="559622" y="1594507"/>
                  </a:lnTo>
                  <a:lnTo>
                    <a:pt x="658695" y="1594507"/>
                  </a:lnTo>
                  <a:lnTo>
                    <a:pt x="658695" y="1769001"/>
                  </a:lnTo>
                  <a:cubicBezTo>
                    <a:pt x="653198" y="1771671"/>
                    <a:pt x="645345" y="1773601"/>
                    <a:pt x="635138" y="1774790"/>
                  </a:cubicBezTo>
                  <a:cubicBezTo>
                    <a:pt x="624930" y="1775979"/>
                    <a:pt x="613039" y="1776563"/>
                    <a:pt x="599466" y="1776540"/>
                  </a:cubicBezTo>
                  <a:cubicBezTo>
                    <a:pt x="540956" y="1776672"/>
                    <a:pt x="492408" y="1755135"/>
                    <a:pt x="453820" y="1711930"/>
                  </a:cubicBezTo>
                  <a:cubicBezTo>
                    <a:pt x="415232" y="1668724"/>
                    <a:pt x="395220" y="1603058"/>
                    <a:pt x="393785" y="1514931"/>
                  </a:cubicBezTo>
                  <a:cubicBezTo>
                    <a:pt x="395220" y="1420875"/>
                    <a:pt x="417655" y="1352514"/>
                    <a:pt x="461089" y="1309848"/>
                  </a:cubicBezTo>
                  <a:cubicBezTo>
                    <a:pt x="504522" y="1267181"/>
                    <a:pt x="560340" y="1246183"/>
                    <a:pt x="628542" y="1246854"/>
                  </a:cubicBezTo>
                  <a:cubicBezTo>
                    <a:pt x="663179" y="1247011"/>
                    <a:pt x="692632" y="1249659"/>
                    <a:pt x="716903" y="1254797"/>
                  </a:cubicBezTo>
                  <a:cubicBezTo>
                    <a:pt x="741173" y="1259935"/>
                    <a:pt x="762282" y="1266621"/>
                    <a:pt x="780229" y="1274856"/>
                  </a:cubicBezTo>
                  <a:lnTo>
                    <a:pt x="815721" y="1117801"/>
                  </a:lnTo>
                  <a:cubicBezTo>
                    <a:pt x="797147" y="1108884"/>
                    <a:pt x="771377" y="1101177"/>
                    <a:pt x="738412" y="1094680"/>
                  </a:cubicBezTo>
                  <a:cubicBezTo>
                    <a:pt x="705447" y="1088183"/>
                    <a:pt x="667029" y="1084777"/>
                    <a:pt x="623157" y="1084463"/>
                  </a:cubicBezTo>
                  <a:close/>
                  <a:moveTo>
                    <a:pt x="1281195" y="1080158"/>
                  </a:moveTo>
                  <a:cubicBezTo>
                    <a:pt x="1206350" y="1081113"/>
                    <a:pt x="1142677" y="1100836"/>
                    <a:pt x="1090173" y="1139326"/>
                  </a:cubicBezTo>
                  <a:cubicBezTo>
                    <a:pt x="1037670" y="1177817"/>
                    <a:pt x="997606" y="1229346"/>
                    <a:pt x="969980" y="1293914"/>
                  </a:cubicBezTo>
                  <a:cubicBezTo>
                    <a:pt x="942354" y="1358482"/>
                    <a:pt x="928435" y="1430359"/>
                    <a:pt x="928224" y="1509546"/>
                  </a:cubicBezTo>
                  <a:cubicBezTo>
                    <a:pt x="928190" y="1586659"/>
                    <a:pt x="940687" y="1657300"/>
                    <a:pt x="965717" y="1721469"/>
                  </a:cubicBezTo>
                  <a:cubicBezTo>
                    <a:pt x="990746" y="1785638"/>
                    <a:pt x="1028512" y="1837127"/>
                    <a:pt x="1079015" y="1875936"/>
                  </a:cubicBezTo>
                  <a:cubicBezTo>
                    <a:pt x="1129518" y="1914745"/>
                    <a:pt x="1192963" y="1934667"/>
                    <a:pt x="1269350" y="1935702"/>
                  </a:cubicBezTo>
                  <a:cubicBezTo>
                    <a:pt x="1375804" y="1935507"/>
                    <a:pt x="1460513" y="1898527"/>
                    <a:pt x="1523476" y="1824762"/>
                  </a:cubicBezTo>
                  <a:cubicBezTo>
                    <a:pt x="1586438" y="1750997"/>
                    <a:pt x="1618669" y="1641619"/>
                    <a:pt x="1620166" y="1496627"/>
                  </a:cubicBezTo>
                  <a:cubicBezTo>
                    <a:pt x="1620466" y="1427767"/>
                    <a:pt x="1609111" y="1361791"/>
                    <a:pt x="1586100" y="1298699"/>
                  </a:cubicBezTo>
                  <a:cubicBezTo>
                    <a:pt x="1563089" y="1235606"/>
                    <a:pt x="1526625" y="1183758"/>
                    <a:pt x="1476706" y="1143154"/>
                  </a:cubicBezTo>
                  <a:cubicBezTo>
                    <a:pt x="1426788" y="1102550"/>
                    <a:pt x="1361618" y="1081552"/>
                    <a:pt x="1281195" y="1080158"/>
                  </a:cubicBezTo>
                  <a:close/>
                  <a:moveTo>
                    <a:pt x="1549581" y="0"/>
                  </a:moveTo>
                  <a:cubicBezTo>
                    <a:pt x="2405391" y="0"/>
                    <a:pt x="3099162" y="703586"/>
                    <a:pt x="3099162" y="1571504"/>
                  </a:cubicBezTo>
                  <a:cubicBezTo>
                    <a:pt x="3099162" y="2439422"/>
                    <a:pt x="2405391" y="3143008"/>
                    <a:pt x="1549581" y="3143008"/>
                  </a:cubicBezTo>
                  <a:cubicBezTo>
                    <a:pt x="693771" y="3143008"/>
                    <a:pt x="0" y="2439422"/>
                    <a:pt x="0" y="1571504"/>
                  </a:cubicBezTo>
                  <a:cubicBezTo>
                    <a:pt x="0" y="703586"/>
                    <a:pt x="693771" y="0"/>
                    <a:pt x="1549581" y="0"/>
                  </a:cubicBezTo>
                  <a:close/>
                </a:path>
              </a:pathLst>
            </a:custGeom>
            <a:grpFill/>
            <a:ln w="12700" cap="flat" cmpd="sng" algn="ctr">
              <a:noFill/>
              <a:prstDash val="solid"/>
              <a:miter lim="800000"/>
            </a:ln>
            <a:effectLst/>
          </p:spPr>
          <p:txBody>
            <a:bodyPr wrap="square" rtlCol="0" anchor="ctr">
              <a:noAutofit/>
            </a:bodyPr>
            <a:lstStyle/>
            <a:p>
              <a:pPr algn="ctr">
                <a:defRPr/>
              </a:pPr>
              <a:endParaRPr lang="en-US" kern="0" dirty="0">
                <a:solidFill>
                  <a:prstClr val="white"/>
                </a:solidFill>
              </a:endParaRPr>
            </a:p>
          </p:txBody>
        </p:sp>
      </p:grpSp>
      <p:grpSp>
        <p:nvGrpSpPr>
          <p:cNvPr id="3" name="Group 2">
            <a:extLst>
              <a:ext uri="{FF2B5EF4-FFF2-40B4-BE49-F238E27FC236}">
                <a16:creationId xmlns:a16="http://schemas.microsoft.com/office/drawing/2014/main" id="{91AE0925-D2FD-B764-0624-7F6286B910AC}"/>
              </a:ext>
            </a:extLst>
          </p:cNvPr>
          <p:cNvGrpSpPr/>
          <p:nvPr/>
        </p:nvGrpSpPr>
        <p:grpSpPr>
          <a:xfrm>
            <a:off x="703216" y="628502"/>
            <a:ext cx="737472" cy="737471"/>
            <a:chOff x="1768286" y="1554292"/>
            <a:chExt cx="983296" cy="983294"/>
          </a:xfrm>
        </p:grpSpPr>
        <p:grpSp>
          <p:nvGrpSpPr>
            <p:cNvPr id="6" name="Group 5">
              <a:extLst>
                <a:ext uri="{FF2B5EF4-FFF2-40B4-BE49-F238E27FC236}">
                  <a16:creationId xmlns:a16="http://schemas.microsoft.com/office/drawing/2014/main" id="{AB8743CB-A71F-CC4C-0420-31633FF8405A}"/>
                </a:ext>
              </a:extLst>
            </p:cNvPr>
            <p:cNvGrpSpPr/>
            <p:nvPr/>
          </p:nvGrpSpPr>
          <p:grpSpPr>
            <a:xfrm>
              <a:off x="1768286" y="1554292"/>
              <a:ext cx="983296" cy="983294"/>
              <a:chOff x="1768286" y="1554292"/>
              <a:chExt cx="983296" cy="983294"/>
            </a:xfrm>
          </p:grpSpPr>
          <p:sp>
            <p:nvSpPr>
              <p:cNvPr id="14" name="Oval 13">
                <a:extLst>
                  <a:ext uri="{FF2B5EF4-FFF2-40B4-BE49-F238E27FC236}">
                    <a16:creationId xmlns:a16="http://schemas.microsoft.com/office/drawing/2014/main" id="{CABFD253-969C-FDB5-58C1-DAFD8E9DB6EA}"/>
                  </a:ext>
                </a:extLst>
              </p:cNvPr>
              <p:cNvSpPr/>
              <p:nvPr/>
            </p:nvSpPr>
            <p:spPr>
              <a:xfrm>
                <a:off x="1768286" y="1554292"/>
                <a:ext cx="983296" cy="983294"/>
              </a:xfrm>
              <a:prstGeom prst="ellipse">
                <a:avLst/>
              </a:prstGeom>
              <a:solidFill>
                <a:schemeClr val="bg2"/>
              </a:solidFill>
              <a:ln>
                <a:solidFill>
                  <a:schemeClr val="tx2">
                    <a:lumMod val="50000"/>
                    <a:lumOff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Oval 14">
                <a:extLst>
                  <a:ext uri="{FF2B5EF4-FFF2-40B4-BE49-F238E27FC236}">
                    <a16:creationId xmlns:a16="http://schemas.microsoft.com/office/drawing/2014/main" id="{FFB2A971-F82E-A821-4CA4-10C7071C245D}"/>
                  </a:ext>
                </a:extLst>
              </p:cNvPr>
              <p:cNvSpPr/>
              <p:nvPr/>
            </p:nvSpPr>
            <p:spPr>
              <a:xfrm>
                <a:off x="1867707" y="1653713"/>
                <a:ext cx="784455" cy="784452"/>
              </a:xfrm>
              <a:prstGeom prst="ellipse">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3" name="TextBox 12">
              <a:extLst>
                <a:ext uri="{FF2B5EF4-FFF2-40B4-BE49-F238E27FC236}">
                  <a16:creationId xmlns:a16="http://schemas.microsoft.com/office/drawing/2014/main" id="{3DCC289A-E062-F79F-F376-02596B4EE7C9}"/>
                </a:ext>
              </a:extLst>
            </p:cNvPr>
            <p:cNvSpPr txBox="1"/>
            <p:nvPr/>
          </p:nvSpPr>
          <p:spPr>
            <a:xfrm>
              <a:off x="1995239" y="1605292"/>
              <a:ext cx="529391" cy="800218"/>
            </a:xfrm>
            <a:prstGeom prst="rect">
              <a:avLst/>
            </a:prstGeom>
            <a:noFill/>
          </p:spPr>
          <p:txBody>
            <a:bodyPr wrap="square" rtlCol="0">
              <a:spAutoFit/>
            </a:bodyPr>
            <a:lstStyle/>
            <a:p>
              <a:pPr algn="ctr"/>
              <a:r>
                <a:rPr lang="en-US" sz="3300" b="1" dirty="0">
                  <a:solidFill>
                    <a:schemeClr val="bg2"/>
                  </a:solidFill>
                  <a:latin typeface="Britannic Bold" panose="020B0903060703020204" pitchFamily="34" charset="0"/>
                  <a:cs typeface="Arial" panose="020B0604020202020204" pitchFamily="34" charset="0"/>
                </a:rPr>
                <a:t>9</a:t>
              </a:r>
            </a:p>
          </p:txBody>
        </p:sp>
      </p:grpSp>
    </p:spTree>
    <p:extLst>
      <p:ext uri="{BB962C8B-B14F-4D97-AF65-F5344CB8AC3E}">
        <p14:creationId xmlns:p14="http://schemas.microsoft.com/office/powerpoint/2010/main" val="259472855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90">
                                          <p:stCondLst>
                                            <p:cond delay="0"/>
                                          </p:stCondLst>
                                        </p:cTn>
                                        <p:tgtEl>
                                          <p:spTgt spid="18"/>
                                        </p:tgtEl>
                                      </p:cBhvr>
                                    </p:animEffect>
                                    <p:anim calcmode="lin" valueType="num">
                                      <p:cBhvr>
                                        <p:cTn id="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3" dur="13">
                                          <p:stCondLst>
                                            <p:cond delay="325"/>
                                          </p:stCondLst>
                                        </p:cTn>
                                        <p:tgtEl>
                                          <p:spTgt spid="18"/>
                                        </p:tgtEl>
                                      </p:cBhvr>
                                      <p:to x="100000" y="60000"/>
                                    </p:animScale>
                                    <p:animScale>
                                      <p:cBhvr>
                                        <p:cTn id="14" dur="83" decel="50000">
                                          <p:stCondLst>
                                            <p:cond delay="338"/>
                                          </p:stCondLst>
                                        </p:cTn>
                                        <p:tgtEl>
                                          <p:spTgt spid="18"/>
                                        </p:tgtEl>
                                      </p:cBhvr>
                                      <p:to x="100000" y="100000"/>
                                    </p:animScale>
                                    <p:animScale>
                                      <p:cBhvr>
                                        <p:cTn id="15" dur="13">
                                          <p:stCondLst>
                                            <p:cond delay="656"/>
                                          </p:stCondLst>
                                        </p:cTn>
                                        <p:tgtEl>
                                          <p:spTgt spid="18"/>
                                        </p:tgtEl>
                                      </p:cBhvr>
                                      <p:to x="100000" y="80000"/>
                                    </p:animScale>
                                    <p:animScale>
                                      <p:cBhvr>
                                        <p:cTn id="16" dur="83" decel="50000">
                                          <p:stCondLst>
                                            <p:cond delay="669"/>
                                          </p:stCondLst>
                                        </p:cTn>
                                        <p:tgtEl>
                                          <p:spTgt spid="18"/>
                                        </p:tgtEl>
                                      </p:cBhvr>
                                      <p:to x="100000" y="100000"/>
                                    </p:animScale>
                                    <p:animScale>
                                      <p:cBhvr>
                                        <p:cTn id="17" dur="13">
                                          <p:stCondLst>
                                            <p:cond delay="821"/>
                                          </p:stCondLst>
                                        </p:cTn>
                                        <p:tgtEl>
                                          <p:spTgt spid="18"/>
                                        </p:tgtEl>
                                      </p:cBhvr>
                                      <p:to x="100000" y="90000"/>
                                    </p:animScale>
                                    <p:animScale>
                                      <p:cBhvr>
                                        <p:cTn id="18" dur="83" decel="50000">
                                          <p:stCondLst>
                                            <p:cond delay="834"/>
                                          </p:stCondLst>
                                        </p:cTn>
                                        <p:tgtEl>
                                          <p:spTgt spid="18"/>
                                        </p:tgtEl>
                                      </p:cBhvr>
                                      <p:to x="100000" y="100000"/>
                                    </p:animScale>
                                    <p:animScale>
                                      <p:cBhvr>
                                        <p:cTn id="19" dur="13">
                                          <p:stCondLst>
                                            <p:cond delay="904"/>
                                          </p:stCondLst>
                                        </p:cTn>
                                        <p:tgtEl>
                                          <p:spTgt spid="18"/>
                                        </p:tgtEl>
                                      </p:cBhvr>
                                      <p:to x="100000" y="95000"/>
                                    </p:animScale>
                                    <p:animScale>
                                      <p:cBhvr>
                                        <p:cTn id="20" dur="83" decel="50000">
                                          <p:stCondLst>
                                            <p:cond delay="917"/>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descr="A white background with lines&#10;&#10;Description automatically generated with medium confidence">
            <a:extLst>
              <a:ext uri="{FF2B5EF4-FFF2-40B4-BE49-F238E27FC236}">
                <a16:creationId xmlns:a16="http://schemas.microsoft.com/office/drawing/2014/main" id="{4A22EC67-8603-CF8F-AFAC-978A28D940C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72386"/>
          </a:xfr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        </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777782" y="587228"/>
            <a:ext cx="7737568" cy="4206216"/>
          </a:xfrm>
        </p:spPr>
        <p:txBody>
          <a:bodyPr>
            <a:normAutofit fontScale="92500" lnSpcReduction="10000"/>
          </a:bodyPr>
          <a:lstStyle/>
          <a:p>
            <a:pPr marL="0" indent="0" algn="ctr">
              <a:buNone/>
            </a:pPr>
            <a:r>
              <a:rPr lang="en-US" sz="5400" b="1" dirty="0"/>
              <a:t>Any Questions?</a:t>
            </a:r>
          </a:p>
          <a:p>
            <a:pPr marL="0" indent="0" algn="ctr">
              <a:buNone/>
            </a:pPr>
            <a:endParaRPr lang="en-US" sz="5400" b="1" dirty="0"/>
          </a:p>
          <a:p>
            <a:pPr marL="0" indent="0" algn="ctr">
              <a:buNone/>
            </a:pPr>
            <a:r>
              <a:rPr lang="en-US" sz="5400" b="1" dirty="0"/>
              <a:t>Thank You</a:t>
            </a:r>
          </a:p>
          <a:p>
            <a:pPr marL="0" indent="0" algn="ctr">
              <a:buNone/>
            </a:pPr>
            <a:endParaRPr lang="en-US" sz="3000" b="1" dirty="0"/>
          </a:p>
          <a:p>
            <a:pPr marL="0" indent="0" algn="ctr">
              <a:buNone/>
            </a:pPr>
            <a:endParaRPr lang="en-US" sz="3000" b="1" dirty="0"/>
          </a:p>
          <a:p>
            <a:pPr marL="0" indent="0" algn="ctr">
              <a:buNone/>
            </a:pPr>
            <a:endParaRPr lang="en-US" sz="3000" b="1" dirty="0"/>
          </a:p>
          <a:p>
            <a:pPr marL="0" indent="0" algn="ctr">
              <a:buNone/>
            </a:pPr>
            <a:r>
              <a:rPr lang="en-US" sz="3000" b="1" dirty="0"/>
              <a:t>Visit us online</a:t>
            </a:r>
          </a:p>
        </p:txBody>
      </p:sp>
      <p:sp>
        <p:nvSpPr>
          <p:cNvPr id="5" name="TextBox 4">
            <a:extLst>
              <a:ext uri="{FF2B5EF4-FFF2-40B4-BE49-F238E27FC236}">
                <a16:creationId xmlns:a16="http://schemas.microsoft.com/office/drawing/2014/main" id="{3F71B104-A864-0C0E-6B55-CDC0A1C6FC07}"/>
              </a:ext>
            </a:extLst>
          </p:cNvPr>
          <p:cNvSpPr txBox="1"/>
          <p:nvPr/>
        </p:nvSpPr>
        <p:spPr>
          <a:xfrm>
            <a:off x="1321266" y="4793444"/>
            <a:ext cx="6501467" cy="1477328"/>
          </a:xfrm>
          <a:prstGeom prst="rect">
            <a:avLst/>
          </a:prstGeom>
          <a:noFill/>
        </p:spPr>
        <p:txBody>
          <a:bodyPr wrap="square" rtlCol="0">
            <a:spAutoFit/>
          </a:bodyPr>
          <a:lstStyle/>
          <a:p>
            <a:pPr algn="ctr"/>
            <a:r>
              <a:rPr lang="en-US" dirty="0">
                <a:solidFill>
                  <a:srgbClr val="0070C0"/>
                </a:solidFill>
                <a:hlinkClick r:id="rId3">
                  <a:extLst>
                    <a:ext uri="{A12FA001-AC4F-418D-AE19-62706E023703}">
                      <ahyp:hlinkClr xmlns:ahyp="http://schemas.microsoft.com/office/drawing/2018/hyperlinkcolor" val="tx"/>
                    </a:ext>
                  </a:extLst>
                </a:hlinkClick>
              </a:rPr>
              <a:t>WV VOAD - wvvoad.org</a:t>
            </a:r>
            <a:endParaRPr lang="en-US" dirty="0">
              <a:solidFill>
                <a:srgbClr val="0070C0"/>
              </a:solidFill>
            </a:endParaRPr>
          </a:p>
          <a:p>
            <a:pPr algn="ctr"/>
            <a:endParaRPr lang="en-US" dirty="0">
              <a:solidFill>
                <a:srgbClr val="0070C0"/>
              </a:solidFill>
            </a:endParaRPr>
          </a:p>
          <a:p>
            <a:pPr algn="ctr"/>
            <a:r>
              <a:rPr lang="en-US" dirty="0">
                <a:solidFill>
                  <a:srgbClr val="0070C0"/>
                </a:solidFill>
                <a:hlinkClick r:id="rId4">
                  <a:extLst>
                    <a:ext uri="{A12FA001-AC4F-418D-AE19-62706E023703}">
                      <ahyp:hlinkClr xmlns:ahyp="http://schemas.microsoft.com/office/drawing/2018/hyperlinkcolor" val="tx"/>
                    </a:ext>
                  </a:extLst>
                </a:hlinkClick>
              </a:rPr>
              <a:t>Region 2 Planning and Development Council - region2pdc.org</a:t>
            </a:r>
            <a:endParaRPr lang="en-US" dirty="0">
              <a:solidFill>
                <a:srgbClr val="0070C0"/>
              </a:solidFill>
            </a:endParaRPr>
          </a:p>
          <a:p>
            <a:pPr algn="ctr"/>
            <a:endParaRPr lang="en-US" dirty="0">
              <a:solidFill>
                <a:srgbClr val="0070C0"/>
              </a:solidFill>
            </a:endParaRPr>
          </a:p>
          <a:p>
            <a:pPr algn="ctr"/>
            <a:r>
              <a:rPr lang="en-US" dirty="0">
                <a:solidFill>
                  <a:srgbClr val="0070C0"/>
                </a:solidFill>
                <a:hlinkClick r:id="rId5">
                  <a:extLst>
                    <a:ext uri="{A12FA001-AC4F-418D-AE19-62706E023703}">
                      <ahyp:hlinkClr xmlns:ahyp="http://schemas.microsoft.com/office/drawing/2018/hyperlinkcolor" val="tx"/>
                    </a:ext>
                  </a:extLst>
                </a:hlinkClick>
              </a:rPr>
              <a:t>Region 4 Planning &amp; Development Council - reg4wv.org</a:t>
            </a:r>
            <a:endParaRPr lang="en-US" dirty="0">
              <a:solidFill>
                <a:srgbClr val="0070C0"/>
              </a:solidFill>
            </a:endParaRPr>
          </a:p>
        </p:txBody>
      </p:sp>
    </p:spTree>
    <p:extLst>
      <p:ext uri="{BB962C8B-B14F-4D97-AF65-F5344CB8AC3E}">
        <p14:creationId xmlns:p14="http://schemas.microsoft.com/office/powerpoint/2010/main" val="1945738091"/>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background with lines&#10;&#10;Description automatically generated with medium confidence">
            <a:extLst>
              <a:ext uri="{FF2B5EF4-FFF2-40B4-BE49-F238E27FC236}">
                <a16:creationId xmlns:a16="http://schemas.microsoft.com/office/drawing/2014/main" id="{575BB0F6-E888-E176-0095-0D2905D19B41}"/>
              </a:ext>
            </a:extLst>
          </p:cNvPr>
          <p:cNvPicPr>
            <a:picLocks noGrp="1" noRot="1" noChangeAspect="1" noMove="1" noResize="1" noEditPoints="1" noAdjustHandles="1" noChangeArrowheads="1" noChangeShapeType="1" noCro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72386"/>
          </a:xfr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The Flood</a:t>
            </a:r>
          </a:p>
        </p:txBody>
      </p:sp>
      <p:pic>
        <p:nvPicPr>
          <p:cNvPr id="5" name="Picture 4" descr="A flooded road with a car and a house&#10;&#10;Description automatically generated with medium confidence">
            <a:extLst>
              <a:ext uri="{FF2B5EF4-FFF2-40B4-BE49-F238E27FC236}">
                <a16:creationId xmlns:a16="http://schemas.microsoft.com/office/drawing/2014/main" id="{13EF7AA3-F5FA-8ACF-AD56-615D0599F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376881"/>
            <a:ext cx="7886701" cy="5260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262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background with lines&#10;&#10;Description automatically generated with medium confidence">
            <a:extLst>
              <a:ext uri="{FF2B5EF4-FFF2-40B4-BE49-F238E27FC236}">
                <a16:creationId xmlns:a16="http://schemas.microsoft.com/office/drawing/2014/main" id="{575BB0F6-E888-E176-0095-0D2905D19B41}"/>
              </a:ext>
            </a:extLst>
          </p:cNvPr>
          <p:cNvPicPr>
            <a:picLocks noGrp="1" noRot="1" noChangeAspect="1" noMove="1" noResize="1" noEditPoints="1" noAdjustHandles="1" noChangeArrowheads="1" noChangeShapeType="1" noCro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72386"/>
          </a:xfr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The Flood</a:t>
            </a:r>
          </a:p>
        </p:txBody>
      </p:sp>
      <p:pic>
        <p:nvPicPr>
          <p:cNvPr id="11" name="Picture 10" descr="A map of the west virginia disaster declaration&#10;&#10;Description automatically generated">
            <a:extLst>
              <a:ext uri="{FF2B5EF4-FFF2-40B4-BE49-F238E27FC236}">
                <a16:creationId xmlns:a16="http://schemas.microsoft.com/office/drawing/2014/main" id="{8906BF30-E0E5-5197-E8E6-B286B5348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656" y="1419840"/>
            <a:ext cx="6820687" cy="5268190"/>
          </a:xfrm>
          <a:prstGeom prst="rect">
            <a:avLst/>
          </a:prstGeom>
          <a:ln w="19050">
            <a:solidFill>
              <a:schemeClr val="tx1"/>
            </a:solidFill>
          </a:ln>
        </p:spPr>
      </p:pic>
    </p:spTree>
    <p:extLst>
      <p:ext uri="{BB962C8B-B14F-4D97-AF65-F5344CB8AC3E}">
        <p14:creationId xmlns:p14="http://schemas.microsoft.com/office/powerpoint/2010/main" val="72276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background with lines&#10;&#10;Description automatically generated with medium confidence">
            <a:extLst>
              <a:ext uri="{FF2B5EF4-FFF2-40B4-BE49-F238E27FC236}">
                <a16:creationId xmlns:a16="http://schemas.microsoft.com/office/drawing/2014/main" id="{575BB0F6-E888-E176-0095-0D2905D19B41}"/>
              </a:ext>
            </a:extLst>
          </p:cNvPr>
          <p:cNvPicPr>
            <a:picLocks noGrp="1" noRot="1" noChangeAspect="1" noMove="1" noResize="1" noEditPoints="1" noAdjustHandles="1" noChangeArrowheads="1" noChangeShapeType="1" noCro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72386"/>
          </a:xfr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The Flood</a:t>
            </a:r>
          </a:p>
        </p:txBody>
      </p:sp>
      <p:sp>
        <p:nvSpPr>
          <p:cNvPr id="3" name="TextBox 2">
            <a:extLst>
              <a:ext uri="{FF2B5EF4-FFF2-40B4-BE49-F238E27FC236}">
                <a16:creationId xmlns:a16="http://schemas.microsoft.com/office/drawing/2014/main" id="{DEB2BEFE-601C-CB44-3541-8FC7EDD5AC2D}"/>
              </a:ext>
            </a:extLst>
          </p:cNvPr>
          <p:cNvSpPr txBox="1"/>
          <p:nvPr/>
        </p:nvSpPr>
        <p:spPr>
          <a:xfrm>
            <a:off x="892206" y="1599227"/>
            <a:ext cx="7359588"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Resulted in 23 deaths</a:t>
            </a:r>
          </a:p>
          <a:p>
            <a:pPr marL="742950" lvl="1" indent="-285750">
              <a:buFont typeface="Arial" panose="020B0604020202020204" pitchFamily="34" charset="0"/>
              <a:buChar char="•"/>
            </a:pPr>
            <a:r>
              <a:rPr lang="en-US" sz="2400" dirty="0"/>
              <a:t>Deadliest flood since the 2010 Tennessee floods.</a:t>
            </a:r>
          </a:p>
          <a:p>
            <a:pPr marL="285750" indent="-285750">
              <a:buFont typeface="Arial" panose="020B0604020202020204" pitchFamily="34" charset="0"/>
              <a:buChar char="•"/>
            </a:pPr>
            <a:r>
              <a:rPr lang="en-US" sz="2400" dirty="0"/>
              <a:t>1,000-year event for parts of Kanawha, Fayette, Nicholas, Summers and Greenbrier Counties.</a:t>
            </a:r>
          </a:p>
          <a:p>
            <a:pPr marL="285750" indent="-285750">
              <a:buFont typeface="Arial" panose="020B0604020202020204" pitchFamily="34" charset="0"/>
              <a:buChar char="•"/>
            </a:pPr>
            <a:r>
              <a:rPr lang="en-US" sz="2400" dirty="0"/>
              <a:t>The Elk River rose to an all-time high of 33.37 ft., surpassing the previous record of 32 ft. set in the 1888.</a:t>
            </a:r>
          </a:p>
          <a:p>
            <a:pPr marL="285750" indent="-285750">
              <a:buFont typeface="Arial" panose="020B0604020202020204" pitchFamily="34" charset="0"/>
              <a:buChar char="•"/>
            </a:pPr>
            <a:r>
              <a:rPr lang="en-US" sz="2400" dirty="0"/>
              <a:t>Declared State of Emergency in 44 of the state’s 55 counties.</a:t>
            </a:r>
          </a:p>
          <a:p>
            <a:pPr marL="285750" indent="-285750">
              <a:buFont typeface="Arial" panose="020B0604020202020204" pitchFamily="34" charset="0"/>
              <a:buChar char="•"/>
            </a:pPr>
            <a:r>
              <a:rPr lang="en-US" sz="2400" dirty="0"/>
              <a:t>Greenbrier County was the hardest-hit with 15 deaths.</a:t>
            </a:r>
          </a:p>
          <a:p>
            <a:pPr marL="285750" indent="-285750">
              <a:buFont typeface="Arial" panose="020B0604020202020204" pitchFamily="34" charset="0"/>
              <a:buChar char="•"/>
            </a:pPr>
            <a:r>
              <a:rPr lang="en-US" sz="2400" dirty="0"/>
              <a:t>The National Weather Service has described the magnitude and intensity of the June 2016 rain as a “once in 1,000 years” event. Over 10 inches of rain fell, much within 12-18 hours.</a:t>
            </a:r>
          </a:p>
        </p:txBody>
      </p:sp>
    </p:spTree>
    <p:extLst>
      <p:ext uri="{BB962C8B-B14F-4D97-AF65-F5344CB8AC3E}">
        <p14:creationId xmlns:p14="http://schemas.microsoft.com/office/powerpoint/2010/main" val="172049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white background with lines&#10;&#10;Description automatically generated with medium confidence">
            <a:extLst>
              <a:ext uri="{FF2B5EF4-FFF2-40B4-BE49-F238E27FC236}">
                <a16:creationId xmlns:a16="http://schemas.microsoft.com/office/drawing/2014/main" id="{575BB0F6-E888-E176-0095-0D2905D19B41}"/>
              </a:ext>
            </a:extLst>
          </p:cNvPr>
          <p:cNvPicPr>
            <a:picLocks noGrp="1" noRot="1" noChangeAspect="1" noMove="1" noResize="1" noEditPoints="1" noAdjustHandles="1" noChangeArrowheads="1" noChangeShapeType="1" noCrop="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72386"/>
          </a:xfrm>
        </p:spPr>
      </p:pic>
      <p:sp>
        <p:nvSpPr>
          <p:cNvPr id="2" name="Title 1">
            <a:extLst>
              <a:ext uri="{FF2B5EF4-FFF2-40B4-BE49-F238E27FC236}">
                <a16:creationId xmlns:a16="http://schemas.microsoft.com/office/drawing/2014/main" id="{EAE09AA3-25A9-FAB5-953A-AA4342D16952}"/>
              </a:ext>
            </a:extLst>
          </p:cNvPr>
          <p:cNvSpPr>
            <a:spLocks noGrp="1"/>
          </p:cNvSpPr>
          <p:nvPr>
            <p:ph type="title"/>
          </p:nvPr>
        </p:nvSpPr>
        <p:spPr/>
        <p:txBody>
          <a:bodyPr/>
          <a:lstStyle/>
          <a:p>
            <a:r>
              <a:rPr lang="en-US" b="1" dirty="0"/>
              <a:t>Why discuss now?</a:t>
            </a:r>
          </a:p>
        </p:txBody>
      </p:sp>
      <p:sp>
        <p:nvSpPr>
          <p:cNvPr id="4" name="Content Placeholder 3">
            <a:extLst>
              <a:ext uri="{FF2B5EF4-FFF2-40B4-BE49-F238E27FC236}">
                <a16:creationId xmlns:a16="http://schemas.microsoft.com/office/drawing/2014/main" id="{1EA732D3-2B2A-8713-5F08-281FF520CF00}"/>
              </a:ext>
            </a:extLst>
          </p:cNvPr>
          <p:cNvSpPr>
            <a:spLocks noGrp="1"/>
          </p:cNvSpPr>
          <p:nvPr>
            <p:ph sz="half" idx="2"/>
          </p:nvPr>
        </p:nvSpPr>
        <p:spPr>
          <a:xfrm>
            <a:off x="628650" y="1500326"/>
            <a:ext cx="7886700" cy="4864963"/>
          </a:xfrm>
        </p:spPr>
        <p:txBody>
          <a:bodyPr>
            <a:normAutofit fontScale="85000" lnSpcReduction="20000"/>
          </a:bodyPr>
          <a:lstStyle/>
          <a:p>
            <a:r>
              <a:rPr lang="en-US" dirty="0"/>
              <a:t>This past June was the 7th anniversary of the flood event.</a:t>
            </a:r>
          </a:p>
          <a:p>
            <a:r>
              <a:rPr lang="en-US" dirty="0"/>
              <a:t>Much of the damage done on Federal and State routes have been repaired under funding sources provided.</a:t>
            </a:r>
          </a:p>
          <a:p>
            <a:r>
              <a:rPr lang="en-US" dirty="0"/>
              <a:t>But there are a group of individual owner's private water crossings that has still have crossings that show need of repair or replacement because of lack of resources to complete repairs or replacements.</a:t>
            </a:r>
          </a:p>
          <a:p>
            <a:r>
              <a:rPr lang="en-US" dirty="0"/>
              <a:t>These local residents are very resourceful working with the means they have and a sense of community to keep these crossing open.</a:t>
            </a:r>
          </a:p>
          <a:p>
            <a:r>
              <a:rPr lang="en-US" dirty="0"/>
              <a:t>Why this in so important?</a:t>
            </a:r>
          </a:p>
          <a:p>
            <a:pPr lvl="1"/>
            <a:r>
              <a:rPr lang="en-US" sz="2800" dirty="0"/>
              <a:t>Medical needs</a:t>
            </a:r>
          </a:p>
          <a:p>
            <a:pPr lvl="1"/>
            <a:r>
              <a:rPr lang="en-US" sz="2800" dirty="0"/>
              <a:t>Basic needs like obtaining food, etc.</a:t>
            </a:r>
          </a:p>
          <a:p>
            <a:pPr lvl="1"/>
            <a:r>
              <a:rPr lang="en-US" sz="2800" dirty="0"/>
              <a:t>Obtaining deliveries of propane.</a:t>
            </a:r>
          </a:p>
          <a:p>
            <a:pPr lvl="1"/>
            <a:r>
              <a:rPr lang="en-US" sz="2800" dirty="0"/>
              <a:t>Ability to have septic tanks pumped</a:t>
            </a:r>
          </a:p>
          <a:p>
            <a:endParaRPr lang="en-US" dirty="0"/>
          </a:p>
          <a:p>
            <a:endParaRPr lang="en-US" dirty="0"/>
          </a:p>
        </p:txBody>
      </p:sp>
    </p:spTree>
    <p:extLst>
      <p:ext uri="{BB962C8B-B14F-4D97-AF65-F5344CB8AC3E}">
        <p14:creationId xmlns:p14="http://schemas.microsoft.com/office/powerpoint/2010/main" val="13394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000000"/>
      </a:dk2>
      <a:lt2>
        <a:srgbClr val="FFFFFF"/>
      </a:lt2>
      <a:accent1>
        <a:srgbClr val="1F9072"/>
      </a:accent1>
      <a:accent2>
        <a:srgbClr val="AE2724"/>
      </a:accent2>
      <a:accent3>
        <a:srgbClr val="202E3B"/>
      </a:accent3>
      <a:accent4>
        <a:srgbClr val="1F9072"/>
      </a:accent4>
      <a:accent5>
        <a:srgbClr val="AE2724"/>
      </a:accent5>
      <a:accent6>
        <a:srgbClr val="202E3B"/>
      </a:accent6>
      <a:hlink>
        <a:srgbClr val="000000"/>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2490</TotalTime>
  <Words>2362</Words>
  <Application>Microsoft Office PowerPoint</Application>
  <PresentationFormat>On-screen Show (4:3)</PresentationFormat>
  <Paragraphs>300</Paragraphs>
  <Slides>54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Artegra Sans Condensed</vt:lpstr>
      <vt:lpstr>Britannic Bold</vt:lpstr>
      <vt:lpstr>Calibri</vt:lpstr>
      <vt:lpstr>Calibri Light</vt:lpstr>
      <vt:lpstr>Franklin Gothic Demi Cond</vt:lpstr>
      <vt:lpstr>inherit</vt:lpstr>
      <vt:lpstr>Office Theme</vt:lpstr>
      <vt:lpstr>PowerPoint Presentation</vt:lpstr>
      <vt:lpstr>The Flood</vt:lpstr>
      <vt:lpstr>The Flood</vt:lpstr>
      <vt:lpstr>The Flood</vt:lpstr>
      <vt:lpstr>The Flood</vt:lpstr>
      <vt:lpstr>The Flood</vt:lpstr>
      <vt:lpstr>The Flood</vt:lpstr>
      <vt:lpstr>The Flood</vt:lpstr>
      <vt:lpstr>Why discuss now?</vt:lpstr>
      <vt:lpstr>Why discuss now?</vt:lpstr>
      <vt:lpstr>Why discuss now?</vt:lpstr>
      <vt:lpstr>MAKING IT HAPPEN</vt:lpstr>
      <vt:lpstr>          Region 4 PDC Grant</vt:lpstr>
      <vt:lpstr>         Study</vt:lpstr>
      <vt:lpstr>         Study</vt:lpstr>
      <vt:lpstr>     Tier 1 Location Review</vt:lpstr>
      <vt:lpstr>     Tier 1 Location Review</vt:lpstr>
      <vt:lpstr>     Tier 1 Location Review</vt:lpstr>
      <vt:lpstr>     Tier 1 Location Review</vt:lpstr>
      <vt:lpstr>     Tier 1 Location Review</vt:lpstr>
      <vt:lpstr>     Tier 1 Location Review</vt:lpstr>
      <vt:lpstr>     Tier 1 Location Review</vt:lpstr>
      <vt:lpstr>     Tier 1 Location Review (GIS)</vt:lpstr>
      <vt:lpstr>     Tier 1 Location Review (GIS)</vt:lpstr>
      <vt:lpstr>     Tier 1 Location Review (GIS)</vt:lpstr>
      <vt:lpstr>     Tier 1 Location Review (GIS)</vt:lpstr>
      <vt:lpstr>          Survey</vt:lpstr>
      <vt:lpstr>          Survey</vt:lpstr>
      <vt:lpstr>          Survey</vt:lpstr>
      <vt:lpstr>          Survey</vt:lpstr>
      <vt:lpstr>         Tier 1 and Tier 2 Data </vt:lpstr>
      <vt:lpstr>         Tier 1 and Tier 2 Data </vt:lpstr>
      <vt:lpstr>         Tier 1 and Tier 2 Data </vt:lpstr>
      <vt:lpstr>         Tier 1 and Tier 2 Data </vt:lpstr>
      <vt:lpstr>         Tier 1 and Tier 2 Data </vt:lpstr>
      <vt:lpstr>       Findings</vt:lpstr>
      <vt:lpstr>       Findings</vt:lpstr>
      <vt:lpstr>       Findings</vt:lpstr>
      <vt:lpstr>       Findings</vt:lpstr>
      <vt:lpstr>       Findings</vt:lpstr>
      <vt:lpstr>       Findings</vt:lpstr>
      <vt:lpstr>       Findings</vt:lpstr>
      <vt:lpstr>       Findings</vt:lpstr>
      <vt:lpstr>       Findings</vt:lpstr>
      <vt:lpstr>       Findings</vt:lpstr>
      <vt:lpstr>       Findings</vt:lpstr>
      <vt:lpstr>       Findings</vt:lpstr>
      <vt:lpstr>       Cost for Repair or Replacement </vt:lpstr>
      <vt:lpstr>PowerPoint Presentation</vt:lpstr>
      <vt:lpstr>       Cost for Repair or Replacement </vt:lpstr>
      <vt:lpstr>       Cost for Repair or Replacement </vt:lpstr>
      <vt:lpstr>      Current Conditions</vt:lpstr>
      <vt:lpstr>        What’s Next?</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net3</dc:creator>
  <cp:lastModifiedBy>Schyler J. Samples</cp:lastModifiedBy>
  <cp:revision>248</cp:revision>
  <dcterms:created xsi:type="dcterms:W3CDTF">2017-11-16T05:15:38Z</dcterms:created>
  <dcterms:modified xsi:type="dcterms:W3CDTF">2023-09-18T13:22:25Z</dcterms:modified>
</cp:coreProperties>
</file>