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25"/>
  </p:notesMasterIdLst>
  <p:sldIdLst>
    <p:sldId id="256" r:id="rId6"/>
    <p:sldId id="263" r:id="rId7"/>
    <p:sldId id="264" r:id="rId8"/>
    <p:sldId id="265" r:id="rId9"/>
    <p:sldId id="272" r:id="rId10"/>
    <p:sldId id="259" r:id="rId11"/>
    <p:sldId id="271" r:id="rId12"/>
    <p:sldId id="267" r:id="rId13"/>
    <p:sldId id="268" r:id="rId14"/>
    <p:sldId id="269" r:id="rId15"/>
    <p:sldId id="270" r:id="rId16"/>
    <p:sldId id="266" r:id="rId17"/>
    <p:sldId id="273" r:id="rId18"/>
    <p:sldId id="257" r:id="rId19"/>
    <p:sldId id="258" r:id="rId20"/>
    <p:sldId id="274" r:id="rId21"/>
    <p:sldId id="260" r:id="rId22"/>
    <p:sldId id="261" r:id="rId23"/>
    <p:sldId id="26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3A39E-C23A-0136-822D-BEBDC08B7E1C}" v="30" dt="2023-09-14T14:49:05.143"/>
    <p1510:client id="{4DF3A221-4398-7C1C-4089-48DF9D9D9A95}" v="57" dt="2023-05-23T17:44:13.986"/>
    <p1510:client id="{9DF583D0-3801-0EDD-52C7-A3BF1C3E7BBB}" v="15" dt="2023-09-13T21:01:45.473"/>
    <p1510:client id="{9E6E2AE4-D641-7761-720A-3FBAE11ABD41}" v="6" dt="2023-09-15T22:31:14.902"/>
    <p1510:client id="{A3A5C811-C372-821A-A56B-59BAA4225760}" v="115" dt="2023-09-15T23:46:32.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orient="horz" pos="2160"/>
        <p:guide pos="3840"/>
      </p:guideLst>
    </p:cSldViewPr>
  </p:slideViewPr>
  <p:notesTextViewPr>
    <p:cViewPr>
      <p:scale>
        <a:sx n="1" d="1"/>
        <a:sy n="1" d="1"/>
      </p:scale>
      <p:origin x="0" y="-126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Porter" userId="S::porter@teamrubiconusa.org::45ac560a-5eac-44f0-95c7-bd8e8cf1b90b" providerId="AD" clId="Web-{A3A5C811-C372-821A-A56B-59BAA4225760}"/>
    <pc:docChg chg="addSld modSld sldOrd">
      <pc:chgData name="William Porter" userId="S::porter@teamrubiconusa.org::45ac560a-5eac-44f0-95c7-bd8e8cf1b90b" providerId="AD" clId="Web-{A3A5C811-C372-821A-A56B-59BAA4225760}" dt="2023-09-15T23:46:29.450" v="1209"/>
      <pc:docMkLst>
        <pc:docMk/>
      </pc:docMkLst>
      <pc:sldChg chg="mod ord modShow modNotes">
        <pc:chgData name="William Porter" userId="S::porter@teamrubiconusa.org::45ac560a-5eac-44f0-95c7-bd8e8cf1b90b" providerId="AD" clId="Web-{A3A5C811-C372-821A-A56B-59BAA4225760}" dt="2023-09-15T23:34:03.772" v="854"/>
        <pc:sldMkLst>
          <pc:docMk/>
          <pc:sldMk cId="891957520" sldId="257"/>
        </pc:sldMkLst>
      </pc:sldChg>
      <pc:sldChg chg="mod ord modShow">
        <pc:chgData name="William Porter" userId="S::porter@teamrubiconusa.org::45ac560a-5eac-44f0-95c7-bd8e8cf1b90b" providerId="AD" clId="Web-{A3A5C811-C372-821A-A56B-59BAA4225760}" dt="2023-09-15T23:27:00.712" v="835"/>
        <pc:sldMkLst>
          <pc:docMk/>
          <pc:sldMk cId="242789117" sldId="258"/>
        </pc:sldMkLst>
      </pc:sldChg>
      <pc:sldChg chg="addSp delSp modSp mod ord setBg modShow modNotes">
        <pc:chgData name="William Porter" userId="S::porter@teamrubiconusa.org::45ac560a-5eac-44f0-95c7-bd8e8cf1b90b" providerId="AD" clId="Web-{A3A5C811-C372-821A-A56B-59BAA4225760}" dt="2023-09-15T23:41:02.471" v="878"/>
        <pc:sldMkLst>
          <pc:docMk/>
          <pc:sldMk cId="2861034388" sldId="259"/>
        </pc:sldMkLst>
        <pc:spChg chg="del">
          <ac:chgData name="William Porter" userId="S::porter@teamrubiconusa.org::45ac560a-5eac-44f0-95c7-bd8e8cf1b90b" providerId="AD" clId="Web-{A3A5C811-C372-821A-A56B-59BAA4225760}" dt="2023-09-15T23:35:19.618" v="861"/>
          <ac:spMkLst>
            <pc:docMk/>
            <pc:sldMk cId="2861034388" sldId="259"/>
            <ac:spMk id="2" creationId="{1D838F5F-4466-009F-CDB5-CB39A6D4E02C}"/>
          </ac:spMkLst>
        </pc:spChg>
        <pc:spChg chg="del">
          <ac:chgData name="William Porter" userId="S::porter@teamrubiconusa.org::45ac560a-5eac-44f0-95c7-bd8e8cf1b90b" providerId="AD" clId="Web-{A3A5C811-C372-821A-A56B-59BAA4225760}" dt="2023-09-15T23:35:23.008" v="862"/>
          <ac:spMkLst>
            <pc:docMk/>
            <pc:sldMk cId="2861034388" sldId="259"/>
            <ac:spMk id="3" creationId="{6E46C406-9927-00C0-3A11-A27299D1A837}"/>
          </ac:spMkLst>
        </pc:spChg>
        <pc:spChg chg="mod">
          <ac:chgData name="William Porter" userId="S::porter@teamrubiconusa.org::45ac560a-5eac-44f0-95c7-bd8e8cf1b90b" providerId="AD" clId="Web-{A3A5C811-C372-821A-A56B-59BAA4225760}" dt="2023-09-15T23:35:34.524" v="864"/>
          <ac:spMkLst>
            <pc:docMk/>
            <pc:sldMk cId="2861034388" sldId="259"/>
            <ac:spMk id="4" creationId="{FF0F3007-27EA-B2E5-E681-84F465EF1543}"/>
          </ac:spMkLst>
        </pc:spChg>
        <pc:spChg chg="mod">
          <ac:chgData name="William Porter" userId="S::porter@teamrubiconusa.org::45ac560a-5eac-44f0-95c7-bd8e8cf1b90b" providerId="AD" clId="Web-{A3A5C811-C372-821A-A56B-59BAA4225760}" dt="2023-09-15T23:35:34.524" v="864"/>
          <ac:spMkLst>
            <pc:docMk/>
            <pc:sldMk cId="2861034388" sldId="259"/>
            <ac:spMk id="5" creationId="{1F5B553E-ECE1-2BDE-DBEB-7F09FCCF7315}"/>
          </ac:spMkLst>
        </pc:spChg>
        <pc:spChg chg="add">
          <ac:chgData name="William Porter" userId="S::porter@teamrubiconusa.org::45ac560a-5eac-44f0-95c7-bd8e8cf1b90b" providerId="AD" clId="Web-{A3A5C811-C372-821A-A56B-59BAA4225760}" dt="2023-09-15T23:35:34.524" v="864"/>
          <ac:spMkLst>
            <pc:docMk/>
            <pc:sldMk cId="2861034388" sldId="259"/>
            <ac:spMk id="11" creationId="{42A4FC2C-047E-45A5-965D-8E1E3BF09BC6}"/>
          </ac:spMkLst>
        </pc:spChg>
        <pc:picChg chg="add mod ord">
          <ac:chgData name="William Porter" userId="S::porter@teamrubiconusa.org::45ac560a-5eac-44f0-95c7-bd8e8cf1b90b" providerId="AD" clId="Web-{A3A5C811-C372-821A-A56B-59BAA4225760}" dt="2023-09-15T23:35:34.524" v="864"/>
          <ac:picMkLst>
            <pc:docMk/>
            <pc:sldMk cId="2861034388" sldId="259"/>
            <ac:picMk id="6" creationId="{D60621D1-1493-C352-E203-2D4A23138A18}"/>
          </ac:picMkLst>
        </pc:picChg>
      </pc:sldChg>
      <pc:sldChg chg="mod modShow">
        <pc:chgData name="William Porter" userId="S::porter@teamrubiconusa.org::45ac560a-5eac-44f0-95c7-bd8e8cf1b90b" providerId="AD" clId="Web-{A3A5C811-C372-821A-A56B-59BAA4225760}" dt="2023-09-15T23:11:48.350" v="255"/>
        <pc:sldMkLst>
          <pc:docMk/>
          <pc:sldMk cId="220508243" sldId="260"/>
        </pc:sldMkLst>
      </pc:sldChg>
      <pc:sldChg chg="mod modShow">
        <pc:chgData name="William Porter" userId="S::porter@teamrubiconusa.org::45ac560a-5eac-44f0-95c7-bd8e8cf1b90b" providerId="AD" clId="Web-{A3A5C811-C372-821A-A56B-59BAA4225760}" dt="2023-09-15T23:11:50.976" v="256"/>
        <pc:sldMkLst>
          <pc:docMk/>
          <pc:sldMk cId="1943388983" sldId="261"/>
        </pc:sldMkLst>
      </pc:sldChg>
      <pc:sldChg chg="mod modShow">
        <pc:chgData name="William Porter" userId="S::porter@teamrubiconusa.org::45ac560a-5eac-44f0-95c7-bd8e8cf1b90b" providerId="AD" clId="Web-{A3A5C811-C372-821A-A56B-59BAA4225760}" dt="2023-09-15T23:11:53.616" v="257"/>
        <pc:sldMkLst>
          <pc:docMk/>
          <pc:sldMk cId="4106067809" sldId="262"/>
        </pc:sldMkLst>
      </pc:sldChg>
      <pc:sldChg chg="ord modNotes">
        <pc:chgData name="William Porter" userId="S::porter@teamrubiconusa.org::45ac560a-5eac-44f0-95c7-bd8e8cf1b90b" providerId="AD" clId="Web-{A3A5C811-C372-821A-A56B-59BAA4225760}" dt="2023-09-15T23:36:22.948" v="869"/>
        <pc:sldMkLst>
          <pc:docMk/>
          <pc:sldMk cId="1114433383" sldId="265"/>
        </pc:sldMkLst>
      </pc:sldChg>
      <pc:sldChg chg="addSp delSp modSp ord">
        <pc:chgData name="William Porter" userId="S::porter@teamrubiconusa.org::45ac560a-5eac-44f0-95c7-bd8e8cf1b90b" providerId="AD" clId="Web-{A3A5C811-C372-821A-A56B-59BAA4225760}" dt="2023-09-15T23:01:45.583" v="66"/>
        <pc:sldMkLst>
          <pc:docMk/>
          <pc:sldMk cId="1187540213" sldId="266"/>
        </pc:sldMkLst>
        <pc:spChg chg="del">
          <ac:chgData name="William Porter" userId="S::porter@teamrubiconusa.org::45ac560a-5eac-44f0-95c7-bd8e8cf1b90b" providerId="AD" clId="Web-{A3A5C811-C372-821A-A56B-59BAA4225760}" dt="2023-09-15T22:35:25.366" v="2"/>
          <ac:spMkLst>
            <pc:docMk/>
            <pc:sldMk cId="1187540213" sldId="266"/>
            <ac:spMk id="11" creationId="{42A4FC2C-047E-45A5-965D-8E1E3BF09BC6}"/>
          </ac:spMkLst>
        </pc:spChg>
        <pc:spChg chg="add">
          <ac:chgData name="William Porter" userId="S::porter@teamrubiconusa.org::45ac560a-5eac-44f0-95c7-bd8e8cf1b90b" providerId="AD" clId="Web-{A3A5C811-C372-821A-A56B-59BAA4225760}" dt="2023-09-15T22:35:25.366" v="2"/>
          <ac:spMkLst>
            <pc:docMk/>
            <pc:sldMk cId="1187540213" sldId="266"/>
            <ac:spMk id="16" creationId="{42A4FC2C-047E-45A5-965D-8E1E3BF09BC6}"/>
          </ac:spMkLst>
        </pc:spChg>
        <pc:picChg chg="add mod ord">
          <ac:chgData name="William Porter" userId="S::porter@teamrubiconusa.org::45ac560a-5eac-44f0-95c7-bd8e8cf1b90b" providerId="AD" clId="Web-{A3A5C811-C372-821A-A56B-59BAA4225760}" dt="2023-09-15T22:35:25.366" v="2"/>
          <ac:picMkLst>
            <pc:docMk/>
            <pc:sldMk cId="1187540213" sldId="266"/>
            <ac:picMk id="2" creationId="{074372F6-27AC-1324-56DC-B96FE6FCAB09}"/>
          </ac:picMkLst>
        </pc:picChg>
        <pc:picChg chg="del">
          <ac:chgData name="William Porter" userId="S::porter@teamrubiconusa.org::45ac560a-5eac-44f0-95c7-bd8e8cf1b90b" providerId="AD" clId="Web-{A3A5C811-C372-821A-A56B-59BAA4225760}" dt="2023-09-15T22:35:19.569" v="0"/>
          <ac:picMkLst>
            <pc:docMk/>
            <pc:sldMk cId="1187540213" sldId="266"/>
            <ac:picMk id="6" creationId="{8D321356-2B53-DA4D-B5C3-B6931430BD8A}"/>
          </ac:picMkLst>
        </pc:picChg>
      </pc:sldChg>
      <pc:sldChg chg="addSp delSp modSp add mod ord replId setBg modNotes">
        <pc:chgData name="William Porter" userId="S::porter@teamrubiconusa.org::45ac560a-5eac-44f0-95c7-bd8e8cf1b90b" providerId="AD" clId="Web-{A3A5C811-C372-821A-A56B-59BAA4225760}" dt="2023-09-15T23:15:39.420" v="485"/>
        <pc:sldMkLst>
          <pc:docMk/>
          <pc:sldMk cId="317248106" sldId="267"/>
        </pc:sldMkLst>
        <pc:spChg chg="del">
          <ac:chgData name="William Porter" userId="S::porter@teamrubiconusa.org::45ac560a-5eac-44f0-95c7-bd8e8cf1b90b" providerId="AD" clId="Web-{A3A5C811-C372-821A-A56B-59BAA4225760}" dt="2023-09-15T22:45:07.270" v="8"/>
          <ac:spMkLst>
            <pc:docMk/>
            <pc:sldMk cId="317248106" sldId="267"/>
            <ac:spMk id="2" creationId="{1D838F5F-4466-009F-CDB5-CB39A6D4E02C}"/>
          </ac:spMkLst>
        </pc:spChg>
        <pc:spChg chg="del">
          <ac:chgData name="William Porter" userId="S::porter@teamrubiconusa.org::45ac560a-5eac-44f0-95c7-bd8e8cf1b90b" providerId="AD" clId="Web-{A3A5C811-C372-821A-A56B-59BAA4225760}" dt="2023-09-15T22:45:08.911" v="9"/>
          <ac:spMkLst>
            <pc:docMk/>
            <pc:sldMk cId="317248106" sldId="267"/>
            <ac:spMk id="3" creationId="{6E46C406-9927-00C0-3A11-A27299D1A837}"/>
          </ac:spMkLst>
        </pc:spChg>
        <pc:spChg chg="mod">
          <ac:chgData name="William Porter" userId="S::porter@teamrubiconusa.org::45ac560a-5eac-44f0-95c7-bd8e8cf1b90b" providerId="AD" clId="Web-{A3A5C811-C372-821A-A56B-59BAA4225760}" dt="2023-09-15T22:45:24.536" v="13"/>
          <ac:spMkLst>
            <pc:docMk/>
            <pc:sldMk cId="317248106" sldId="267"/>
            <ac:spMk id="4" creationId="{FF0F3007-27EA-B2E5-E681-84F465EF1543}"/>
          </ac:spMkLst>
        </pc:spChg>
        <pc:spChg chg="mod">
          <ac:chgData name="William Porter" userId="S::porter@teamrubiconusa.org::45ac560a-5eac-44f0-95c7-bd8e8cf1b90b" providerId="AD" clId="Web-{A3A5C811-C372-821A-A56B-59BAA4225760}" dt="2023-09-15T22:45:24.536" v="13"/>
          <ac:spMkLst>
            <pc:docMk/>
            <pc:sldMk cId="317248106" sldId="267"/>
            <ac:spMk id="5" creationId="{1F5B553E-ECE1-2BDE-DBEB-7F09FCCF7315}"/>
          </ac:spMkLst>
        </pc:spChg>
        <pc:spChg chg="add del">
          <ac:chgData name="William Porter" userId="S::porter@teamrubiconusa.org::45ac560a-5eac-44f0-95c7-bd8e8cf1b90b" providerId="AD" clId="Web-{A3A5C811-C372-821A-A56B-59BAA4225760}" dt="2023-09-15T22:46:25.022" v="16"/>
          <ac:spMkLst>
            <pc:docMk/>
            <pc:sldMk cId="317248106" sldId="267"/>
            <ac:spMk id="8" creationId="{2A107CA3-4431-F7C5-580A-D67D9E05A26E}"/>
          </ac:spMkLst>
        </pc:spChg>
        <pc:spChg chg="add del">
          <ac:chgData name="William Porter" userId="S::porter@teamrubiconusa.org::45ac560a-5eac-44f0-95c7-bd8e8cf1b90b" providerId="AD" clId="Web-{A3A5C811-C372-821A-A56B-59BAA4225760}" dt="2023-09-15T22:45:24.536" v="12"/>
          <ac:spMkLst>
            <pc:docMk/>
            <pc:sldMk cId="317248106" sldId="267"/>
            <ac:spMk id="12" creationId="{42A4FC2C-047E-45A5-965D-8E1E3BF09BC6}"/>
          </ac:spMkLst>
        </pc:spChg>
        <pc:picChg chg="add del mod">
          <ac:chgData name="William Porter" userId="S::porter@teamrubiconusa.org::45ac560a-5eac-44f0-95c7-bd8e8cf1b90b" providerId="AD" clId="Web-{A3A5C811-C372-821A-A56B-59BAA4225760}" dt="2023-09-15T22:39:48.768" v="7"/>
          <ac:picMkLst>
            <pc:docMk/>
            <pc:sldMk cId="317248106" sldId="267"/>
            <ac:picMk id="6" creationId="{91F986FC-A337-539C-9337-79727CE0AED9}"/>
          </ac:picMkLst>
        </pc:picChg>
        <pc:picChg chg="add mod ord">
          <ac:chgData name="William Porter" userId="S::porter@teamrubiconusa.org::45ac560a-5eac-44f0-95c7-bd8e8cf1b90b" providerId="AD" clId="Web-{A3A5C811-C372-821A-A56B-59BAA4225760}" dt="2023-09-15T22:45:24.536" v="13"/>
          <ac:picMkLst>
            <pc:docMk/>
            <pc:sldMk cId="317248106" sldId="267"/>
            <ac:picMk id="7" creationId="{4EF1E0BE-F9E0-E8A9-628C-7FF50E58C5AC}"/>
          </ac:picMkLst>
        </pc:picChg>
      </pc:sldChg>
      <pc:sldChg chg="addSp delSp modSp add replId modNotes">
        <pc:chgData name="William Porter" userId="S::porter@teamrubiconusa.org::45ac560a-5eac-44f0-95c7-bd8e8cf1b90b" providerId="AD" clId="Web-{A3A5C811-C372-821A-A56B-59BAA4225760}" dt="2023-09-15T23:43:51.648" v="1033"/>
        <pc:sldMkLst>
          <pc:docMk/>
          <pc:sldMk cId="4279005547" sldId="268"/>
        </pc:sldMkLst>
        <pc:spChg chg="add del mod">
          <ac:chgData name="William Porter" userId="S::porter@teamrubiconusa.org::45ac560a-5eac-44f0-95c7-bd8e8cf1b90b" providerId="AD" clId="Web-{A3A5C811-C372-821A-A56B-59BAA4225760}" dt="2023-09-15T22:47:15.539" v="34"/>
          <ac:spMkLst>
            <pc:docMk/>
            <pc:sldMk cId="4279005547" sldId="268"/>
            <ac:spMk id="2" creationId="{356152FF-6DFB-F185-3003-52286A2DF0D9}"/>
          </ac:spMkLst>
        </pc:spChg>
        <pc:spChg chg="add mod">
          <ac:chgData name="William Porter" userId="S::porter@teamrubiconusa.org::45ac560a-5eac-44f0-95c7-bd8e8cf1b90b" providerId="AD" clId="Web-{A3A5C811-C372-821A-A56B-59BAA4225760}" dt="2023-09-15T22:47:10.821" v="32" actId="1076"/>
          <ac:spMkLst>
            <pc:docMk/>
            <pc:sldMk cId="4279005547" sldId="268"/>
            <ac:spMk id="3" creationId="{BAE496B0-8389-CE00-3B94-B3C7A64D78F6}"/>
          </ac:spMkLst>
        </pc:spChg>
        <pc:spChg chg="add mod">
          <ac:chgData name="William Porter" userId="S::porter@teamrubiconusa.org::45ac560a-5eac-44f0-95c7-bd8e8cf1b90b" providerId="AD" clId="Web-{A3A5C811-C372-821A-A56B-59BAA4225760}" dt="2023-09-15T22:47:36.009" v="36" actId="1076"/>
          <ac:spMkLst>
            <pc:docMk/>
            <pc:sldMk cId="4279005547" sldId="268"/>
            <ac:spMk id="6" creationId="{37D3F4D3-2304-A999-005A-377294A959EC}"/>
          </ac:spMkLst>
        </pc:spChg>
        <pc:spChg chg="mod">
          <ac:chgData name="William Porter" userId="S::porter@teamrubiconusa.org::45ac560a-5eac-44f0-95c7-bd8e8cf1b90b" providerId="AD" clId="Web-{A3A5C811-C372-821A-A56B-59BAA4225760}" dt="2023-09-15T22:47:27.884" v="35" actId="1076"/>
          <ac:spMkLst>
            <pc:docMk/>
            <pc:sldMk cId="4279005547" sldId="268"/>
            <ac:spMk id="8" creationId="{2A107CA3-4431-F7C5-580A-D67D9E05A26E}"/>
          </ac:spMkLst>
        </pc:spChg>
        <pc:spChg chg="add mod">
          <ac:chgData name="William Porter" userId="S::porter@teamrubiconusa.org::45ac560a-5eac-44f0-95c7-bd8e8cf1b90b" providerId="AD" clId="Web-{A3A5C811-C372-821A-A56B-59BAA4225760}" dt="2023-09-15T22:47:43.290" v="37" actId="1076"/>
          <ac:spMkLst>
            <pc:docMk/>
            <pc:sldMk cId="4279005547" sldId="268"/>
            <ac:spMk id="9" creationId="{C9AC2904-0373-B23E-E603-69BB09F2BF81}"/>
          </ac:spMkLst>
        </pc:spChg>
        <pc:spChg chg="add mod">
          <ac:chgData name="William Porter" userId="S::porter@teamrubiconusa.org::45ac560a-5eac-44f0-95c7-bd8e8cf1b90b" providerId="AD" clId="Web-{A3A5C811-C372-821A-A56B-59BAA4225760}" dt="2023-09-15T22:47:47.572" v="38" actId="1076"/>
          <ac:spMkLst>
            <pc:docMk/>
            <pc:sldMk cId="4279005547" sldId="268"/>
            <ac:spMk id="10" creationId="{D3AC1A8B-17FA-7FD5-B824-4E9CC9AB0F3C}"/>
          </ac:spMkLst>
        </pc:spChg>
        <pc:spChg chg="add mod">
          <ac:chgData name="William Porter" userId="S::porter@teamrubiconusa.org::45ac560a-5eac-44f0-95c7-bd8e8cf1b90b" providerId="AD" clId="Web-{A3A5C811-C372-821A-A56B-59BAA4225760}" dt="2023-09-15T22:47:55.916" v="39" actId="1076"/>
          <ac:spMkLst>
            <pc:docMk/>
            <pc:sldMk cId="4279005547" sldId="268"/>
            <ac:spMk id="11" creationId="{960AAE81-FCD4-C28F-C66B-D7E43D0F9D03}"/>
          </ac:spMkLst>
        </pc:spChg>
        <pc:spChg chg="add mod">
          <ac:chgData name="William Porter" userId="S::porter@teamrubiconusa.org::45ac560a-5eac-44f0-95c7-bd8e8cf1b90b" providerId="AD" clId="Web-{A3A5C811-C372-821A-A56B-59BAA4225760}" dt="2023-09-15T22:48:01.510" v="40" actId="1076"/>
          <ac:spMkLst>
            <pc:docMk/>
            <pc:sldMk cId="4279005547" sldId="268"/>
            <ac:spMk id="12" creationId="{939923CA-B75C-6876-FF99-80E46545171B}"/>
          </ac:spMkLst>
        </pc:spChg>
        <pc:spChg chg="add mod">
          <ac:chgData name="William Porter" userId="S::porter@teamrubiconusa.org::45ac560a-5eac-44f0-95c7-bd8e8cf1b90b" providerId="AD" clId="Web-{A3A5C811-C372-821A-A56B-59BAA4225760}" dt="2023-09-15T22:46:50.961" v="26" actId="1076"/>
          <ac:spMkLst>
            <pc:docMk/>
            <pc:sldMk cId="4279005547" sldId="268"/>
            <ac:spMk id="13" creationId="{613A2C51-96BF-7D0A-6C41-616D4A964AF4}"/>
          </ac:spMkLst>
        </pc:spChg>
        <pc:picChg chg="add del mod">
          <ac:chgData name="William Porter" userId="S::porter@teamrubiconusa.org::45ac560a-5eac-44f0-95c7-bd8e8cf1b90b" providerId="AD" clId="Web-{A3A5C811-C372-821A-A56B-59BAA4225760}" dt="2023-09-15T23:28:23.152" v="841"/>
          <ac:picMkLst>
            <pc:docMk/>
            <pc:sldMk cId="4279005547" sldId="268"/>
            <ac:picMk id="14" creationId="{B7B76395-88D7-724B-B5EC-DEDDA56BF300}"/>
          </ac:picMkLst>
        </pc:picChg>
      </pc:sldChg>
      <pc:sldChg chg="addSp modSp add replId modNotes">
        <pc:chgData name="William Porter" userId="S::porter@teamrubiconusa.org::45ac560a-5eac-44f0-95c7-bd8e8cf1b90b" providerId="AD" clId="Web-{A3A5C811-C372-821A-A56B-59BAA4225760}" dt="2023-09-15T23:44:41.384" v="1102"/>
        <pc:sldMkLst>
          <pc:docMk/>
          <pc:sldMk cId="963021245" sldId="269"/>
        </pc:sldMkLst>
        <pc:spChg chg="add mod">
          <ac:chgData name="William Porter" userId="S::porter@teamrubiconusa.org::45ac560a-5eac-44f0-95c7-bd8e8cf1b90b" providerId="AD" clId="Web-{A3A5C811-C372-821A-A56B-59BAA4225760}" dt="2023-09-15T23:30:06.515" v="851" actId="1076"/>
          <ac:spMkLst>
            <pc:docMk/>
            <pc:sldMk cId="963021245" sldId="269"/>
            <ac:spMk id="2" creationId="{BB73847F-A519-80A2-E116-E46D7A973012}"/>
          </ac:spMkLst>
        </pc:spChg>
        <pc:spChg chg="mod">
          <ac:chgData name="William Porter" userId="S::porter@teamrubiconusa.org::45ac560a-5eac-44f0-95c7-bd8e8cf1b90b" providerId="AD" clId="Web-{A3A5C811-C372-821A-A56B-59BAA4225760}" dt="2023-09-15T22:50:29.733" v="43" actId="1076"/>
          <ac:spMkLst>
            <pc:docMk/>
            <pc:sldMk cId="963021245" sldId="269"/>
            <ac:spMk id="8" creationId="{2A107CA3-4431-F7C5-580A-D67D9E05A26E}"/>
          </ac:spMkLst>
        </pc:spChg>
        <pc:spChg chg="add mod">
          <ac:chgData name="William Porter" userId="S::porter@teamrubiconusa.org::45ac560a-5eac-44f0-95c7-bd8e8cf1b90b" providerId="AD" clId="Web-{A3A5C811-C372-821A-A56B-59BAA4225760}" dt="2023-09-15T23:29:53.717" v="850" actId="1076"/>
          <ac:spMkLst>
            <pc:docMk/>
            <pc:sldMk cId="963021245" sldId="269"/>
            <ac:spMk id="14" creationId="{82E0B9D4-0A91-29A4-7465-84FD1DDCD2CB}"/>
          </ac:spMkLst>
        </pc:spChg>
      </pc:sldChg>
      <pc:sldChg chg="addSp modSp add replId modNotes">
        <pc:chgData name="William Porter" userId="S::porter@teamrubiconusa.org::45ac560a-5eac-44f0-95c7-bd8e8cf1b90b" providerId="AD" clId="Web-{A3A5C811-C372-821A-A56B-59BAA4225760}" dt="2023-09-15T23:46:20.496" v="1206"/>
        <pc:sldMkLst>
          <pc:docMk/>
          <pc:sldMk cId="3325737314" sldId="270"/>
        </pc:sldMkLst>
        <pc:spChg chg="mod">
          <ac:chgData name="William Porter" userId="S::porter@teamrubiconusa.org::45ac560a-5eac-44f0-95c7-bd8e8cf1b90b" providerId="AD" clId="Web-{A3A5C811-C372-821A-A56B-59BAA4225760}" dt="2023-09-15T22:51:15.625" v="45"/>
          <ac:spMkLst>
            <pc:docMk/>
            <pc:sldMk cId="3325737314" sldId="270"/>
            <ac:spMk id="6" creationId="{37D3F4D3-2304-A999-005A-377294A959EC}"/>
          </ac:spMkLst>
        </pc:spChg>
        <pc:spChg chg="mod">
          <ac:chgData name="William Porter" userId="S::porter@teamrubiconusa.org::45ac560a-5eac-44f0-95c7-bd8e8cf1b90b" providerId="AD" clId="Web-{A3A5C811-C372-821A-A56B-59BAA4225760}" dt="2023-09-15T22:51:23.125" v="46"/>
          <ac:spMkLst>
            <pc:docMk/>
            <pc:sldMk cId="3325737314" sldId="270"/>
            <ac:spMk id="9" creationId="{C9AC2904-0373-B23E-E603-69BB09F2BF81}"/>
          </ac:spMkLst>
        </pc:spChg>
        <pc:spChg chg="mod">
          <ac:chgData name="William Porter" userId="S::porter@teamrubiconusa.org::45ac560a-5eac-44f0-95c7-bd8e8cf1b90b" providerId="AD" clId="Web-{A3A5C811-C372-821A-A56B-59BAA4225760}" dt="2023-09-15T22:51:28.953" v="47"/>
          <ac:spMkLst>
            <pc:docMk/>
            <pc:sldMk cId="3325737314" sldId="270"/>
            <ac:spMk id="10" creationId="{D3AC1A8B-17FA-7FD5-B824-4E9CC9AB0F3C}"/>
          </ac:spMkLst>
        </pc:spChg>
        <pc:spChg chg="mod">
          <ac:chgData name="William Porter" userId="S::porter@teamrubiconusa.org::45ac560a-5eac-44f0-95c7-bd8e8cf1b90b" providerId="AD" clId="Web-{A3A5C811-C372-821A-A56B-59BAA4225760}" dt="2023-09-15T22:51:34.672" v="48"/>
          <ac:spMkLst>
            <pc:docMk/>
            <pc:sldMk cId="3325737314" sldId="270"/>
            <ac:spMk id="11" creationId="{960AAE81-FCD4-C28F-C66B-D7E43D0F9D03}"/>
          </ac:spMkLst>
        </pc:spChg>
        <pc:spChg chg="mod">
          <ac:chgData name="William Porter" userId="S::porter@teamrubiconusa.org::45ac560a-5eac-44f0-95c7-bd8e8cf1b90b" providerId="AD" clId="Web-{A3A5C811-C372-821A-A56B-59BAA4225760}" dt="2023-09-15T22:51:41.485" v="49"/>
          <ac:spMkLst>
            <pc:docMk/>
            <pc:sldMk cId="3325737314" sldId="270"/>
            <ac:spMk id="12" creationId="{939923CA-B75C-6876-FF99-80E46545171B}"/>
          </ac:spMkLst>
        </pc:spChg>
        <pc:spChg chg="add">
          <ac:chgData name="William Porter" userId="S::porter@teamrubiconusa.org::45ac560a-5eac-44f0-95c7-bd8e8cf1b90b" providerId="AD" clId="Web-{A3A5C811-C372-821A-A56B-59BAA4225760}" dt="2023-09-15T23:30:34.859" v="852"/>
          <ac:spMkLst>
            <pc:docMk/>
            <pc:sldMk cId="3325737314" sldId="270"/>
            <ac:spMk id="14" creationId="{8FD02541-FA52-ECDB-E73E-560794FCBEDB}"/>
          </ac:spMkLst>
        </pc:spChg>
        <pc:spChg chg="add">
          <ac:chgData name="William Porter" userId="S::porter@teamrubiconusa.org::45ac560a-5eac-44f0-95c7-bd8e8cf1b90b" providerId="AD" clId="Web-{A3A5C811-C372-821A-A56B-59BAA4225760}" dt="2023-09-15T23:30:42.047" v="853"/>
          <ac:spMkLst>
            <pc:docMk/>
            <pc:sldMk cId="3325737314" sldId="270"/>
            <ac:spMk id="16" creationId="{7C99DA76-E33E-8CAD-F2D5-F3692F4C007B}"/>
          </ac:spMkLst>
        </pc:spChg>
      </pc:sldChg>
      <pc:sldChg chg="addSp delSp modSp add mod replId setBg modNotes">
        <pc:chgData name="William Porter" userId="S::porter@teamrubiconusa.org::45ac560a-5eac-44f0-95c7-bd8e8cf1b90b" providerId="AD" clId="Web-{A3A5C811-C372-821A-A56B-59BAA4225760}" dt="2023-09-15T23:41:41.597" v="880"/>
        <pc:sldMkLst>
          <pc:docMk/>
          <pc:sldMk cId="2876059575" sldId="271"/>
        </pc:sldMkLst>
        <pc:spChg chg="del">
          <ac:chgData name="William Porter" userId="S::porter@teamrubiconusa.org::45ac560a-5eac-44f0-95c7-bd8e8cf1b90b" providerId="AD" clId="Web-{A3A5C811-C372-821A-A56B-59BAA4225760}" dt="2023-09-15T22:58:59.890" v="51"/>
          <ac:spMkLst>
            <pc:docMk/>
            <pc:sldMk cId="2876059575" sldId="271"/>
            <ac:spMk id="2" creationId="{1D838F5F-4466-009F-CDB5-CB39A6D4E02C}"/>
          </ac:spMkLst>
        </pc:spChg>
        <pc:spChg chg="del">
          <ac:chgData name="William Porter" userId="S::porter@teamrubiconusa.org::45ac560a-5eac-44f0-95c7-bd8e8cf1b90b" providerId="AD" clId="Web-{A3A5C811-C372-821A-A56B-59BAA4225760}" dt="2023-09-15T22:59:01.359" v="52"/>
          <ac:spMkLst>
            <pc:docMk/>
            <pc:sldMk cId="2876059575" sldId="271"/>
            <ac:spMk id="3" creationId="{6E46C406-9927-00C0-3A11-A27299D1A837}"/>
          </ac:spMkLst>
        </pc:spChg>
        <pc:spChg chg="mod ord">
          <ac:chgData name="William Porter" userId="S::porter@teamrubiconusa.org::45ac560a-5eac-44f0-95c7-bd8e8cf1b90b" providerId="AD" clId="Web-{A3A5C811-C372-821A-A56B-59BAA4225760}" dt="2023-09-15T23:01:16.097" v="65"/>
          <ac:spMkLst>
            <pc:docMk/>
            <pc:sldMk cId="2876059575" sldId="271"/>
            <ac:spMk id="4" creationId="{FF0F3007-27EA-B2E5-E681-84F465EF1543}"/>
          </ac:spMkLst>
        </pc:spChg>
        <pc:spChg chg="mod ord">
          <ac:chgData name="William Porter" userId="S::porter@teamrubiconusa.org::45ac560a-5eac-44f0-95c7-bd8e8cf1b90b" providerId="AD" clId="Web-{A3A5C811-C372-821A-A56B-59BAA4225760}" dt="2023-09-15T23:01:16.097" v="65"/>
          <ac:spMkLst>
            <pc:docMk/>
            <pc:sldMk cId="2876059575" sldId="271"/>
            <ac:spMk id="5" creationId="{1F5B553E-ECE1-2BDE-DBEB-7F09FCCF7315}"/>
          </ac:spMkLst>
        </pc:spChg>
        <pc:spChg chg="add del">
          <ac:chgData name="William Porter" userId="S::porter@teamrubiconusa.org::45ac560a-5eac-44f0-95c7-bd8e8cf1b90b" providerId="AD" clId="Web-{A3A5C811-C372-821A-A56B-59BAA4225760}" dt="2023-09-15T23:01:16.097" v="64"/>
          <ac:spMkLst>
            <pc:docMk/>
            <pc:sldMk cId="2876059575" sldId="271"/>
            <ac:spMk id="16" creationId="{4CD203B6-9D34-4C55-9CF4-916D7971400E}"/>
          </ac:spMkLst>
        </pc:spChg>
        <pc:picChg chg="add del mod">
          <ac:chgData name="William Porter" userId="S::porter@teamrubiconusa.org::45ac560a-5eac-44f0-95c7-bd8e8cf1b90b" providerId="AD" clId="Web-{A3A5C811-C372-821A-A56B-59BAA4225760}" dt="2023-09-15T22:59:25.547" v="55"/>
          <ac:picMkLst>
            <pc:docMk/>
            <pc:sldMk cId="2876059575" sldId="271"/>
            <ac:picMk id="6" creationId="{CF2E4A7D-B50B-0F57-D3CD-E2A82066BB1A}"/>
          </ac:picMkLst>
        </pc:picChg>
        <pc:picChg chg="add mod ord">
          <ac:chgData name="William Porter" userId="S::porter@teamrubiconusa.org::45ac560a-5eac-44f0-95c7-bd8e8cf1b90b" providerId="AD" clId="Web-{A3A5C811-C372-821A-A56B-59BAA4225760}" dt="2023-09-15T23:01:16.097" v="65"/>
          <ac:picMkLst>
            <pc:docMk/>
            <pc:sldMk cId="2876059575" sldId="271"/>
            <ac:picMk id="7" creationId="{E790E7C2-9DFA-BB07-94D9-CE1075F9ED2D}"/>
          </ac:picMkLst>
        </pc:picChg>
        <pc:picChg chg="add mod ord">
          <ac:chgData name="William Porter" userId="S::porter@teamrubiconusa.org::45ac560a-5eac-44f0-95c7-bd8e8cf1b90b" providerId="AD" clId="Web-{A3A5C811-C372-821A-A56B-59BAA4225760}" dt="2023-09-15T23:01:16.097" v="65"/>
          <ac:picMkLst>
            <pc:docMk/>
            <pc:sldMk cId="2876059575" sldId="271"/>
            <ac:picMk id="8" creationId="{A8285A29-CB42-D68F-B8C5-E941007A34F6}"/>
          </ac:picMkLst>
        </pc:picChg>
        <pc:picChg chg="add mod ord">
          <ac:chgData name="William Porter" userId="S::porter@teamrubiconusa.org::45ac560a-5eac-44f0-95c7-bd8e8cf1b90b" providerId="AD" clId="Web-{A3A5C811-C372-821A-A56B-59BAA4225760}" dt="2023-09-15T23:01:16.097" v="65"/>
          <ac:picMkLst>
            <pc:docMk/>
            <pc:sldMk cId="2876059575" sldId="271"/>
            <ac:picMk id="9" creationId="{2CE4AE8A-3534-1E83-9C22-F55F51FBC0BD}"/>
          </ac:picMkLst>
        </pc:picChg>
        <pc:picChg chg="add mod ord">
          <ac:chgData name="William Porter" userId="S::porter@teamrubiconusa.org::45ac560a-5eac-44f0-95c7-bd8e8cf1b90b" providerId="AD" clId="Web-{A3A5C811-C372-821A-A56B-59BAA4225760}" dt="2023-09-15T23:01:16.097" v="65"/>
          <ac:picMkLst>
            <pc:docMk/>
            <pc:sldMk cId="2876059575" sldId="271"/>
            <ac:picMk id="10" creationId="{474B7CFA-6864-3C2C-2F2E-30DA3676D66F}"/>
          </ac:picMkLst>
        </pc:picChg>
        <pc:picChg chg="add mod ord">
          <ac:chgData name="William Porter" userId="S::porter@teamrubiconusa.org::45ac560a-5eac-44f0-95c7-bd8e8cf1b90b" providerId="AD" clId="Web-{A3A5C811-C372-821A-A56B-59BAA4225760}" dt="2023-09-15T23:01:16.097" v="65"/>
          <ac:picMkLst>
            <pc:docMk/>
            <pc:sldMk cId="2876059575" sldId="271"/>
            <ac:picMk id="11" creationId="{9E7BBB6F-DF56-1581-EFCB-83DBFFFC879E}"/>
          </ac:picMkLst>
        </pc:picChg>
      </pc:sldChg>
      <pc:sldChg chg="addSp delSp modSp add mod replId setBg modNotes">
        <pc:chgData name="William Porter" userId="S::porter@teamrubiconusa.org::45ac560a-5eac-44f0-95c7-bd8e8cf1b90b" providerId="AD" clId="Web-{A3A5C811-C372-821A-A56B-59BAA4225760}" dt="2023-09-15T23:40:16.657" v="874"/>
        <pc:sldMkLst>
          <pc:docMk/>
          <pc:sldMk cId="80039601" sldId="272"/>
        </pc:sldMkLst>
        <pc:spChg chg="del">
          <ac:chgData name="William Porter" userId="S::porter@teamrubiconusa.org::45ac560a-5eac-44f0-95c7-bd8e8cf1b90b" providerId="AD" clId="Web-{A3A5C811-C372-821A-A56B-59BAA4225760}" dt="2023-09-15T23:02:41.991" v="68"/>
          <ac:spMkLst>
            <pc:docMk/>
            <pc:sldMk cId="80039601" sldId="272"/>
            <ac:spMk id="2" creationId="{1D838F5F-4466-009F-CDB5-CB39A6D4E02C}"/>
          </ac:spMkLst>
        </pc:spChg>
        <pc:spChg chg="del">
          <ac:chgData name="William Porter" userId="S::porter@teamrubiconusa.org::45ac560a-5eac-44f0-95c7-bd8e8cf1b90b" providerId="AD" clId="Web-{A3A5C811-C372-821A-A56B-59BAA4225760}" dt="2023-09-15T23:02:44.428" v="69"/>
          <ac:spMkLst>
            <pc:docMk/>
            <pc:sldMk cId="80039601" sldId="272"/>
            <ac:spMk id="3" creationId="{6E46C406-9927-00C0-3A11-A27299D1A837}"/>
          </ac:spMkLst>
        </pc:spChg>
        <pc:spChg chg="mod">
          <ac:chgData name="William Porter" userId="S::porter@teamrubiconusa.org::45ac560a-5eac-44f0-95c7-bd8e8cf1b90b" providerId="AD" clId="Web-{A3A5C811-C372-821A-A56B-59BAA4225760}" dt="2023-09-15T23:05:48.027" v="73"/>
          <ac:spMkLst>
            <pc:docMk/>
            <pc:sldMk cId="80039601" sldId="272"/>
            <ac:spMk id="4" creationId="{FF0F3007-27EA-B2E5-E681-84F465EF1543}"/>
          </ac:spMkLst>
        </pc:spChg>
        <pc:spChg chg="mod">
          <ac:chgData name="William Porter" userId="S::porter@teamrubiconusa.org::45ac560a-5eac-44f0-95c7-bd8e8cf1b90b" providerId="AD" clId="Web-{A3A5C811-C372-821A-A56B-59BAA4225760}" dt="2023-09-15T23:05:48.027" v="73"/>
          <ac:spMkLst>
            <pc:docMk/>
            <pc:sldMk cId="80039601" sldId="272"/>
            <ac:spMk id="5" creationId="{1F5B553E-ECE1-2BDE-DBEB-7F09FCCF7315}"/>
          </ac:spMkLst>
        </pc:spChg>
        <pc:spChg chg="add">
          <ac:chgData name="William Porter" userId="S::porter@teamrubiconusa.org::45ac560a-5eac-44f0-95c7-bd8e8cf1b90b" providerId="AD" clId="Web-{A3A5C811-C372-821A-A56B-59BAA4225760}" dt="2023-09-15T23:05:48.027" v="73"/>
          <ac:spMkLst>
            <pc:docMk/>
            <pc:sldMk cId="80039601" sldId="272"/>
            <ac:spMk id="11" creationId="{42A4FC2C-047E-45A5-965D-8E1E3BF09BC6}"/>
          </ac:spMkLst>
        </pc:spChg>
        <pc:picChg chg="add mod ord">
          <ac:chgData name="William Porter" userId="S::porter@teamrubiconusa.org::45ac560a-5eac-44f0-95c7-bd8e8cf1b90b" providerId="AD" clId="Web-{A3A5C811-C372-821A-A56B-59BAA4225760}" dt="2023-09-15T23:05:48.027" v="73"/>
          <ac:picMkLst>
            <pc:docMk/>
            <pc:sldMk cId="80039601" sldId="272"/>
            <ac:picMk id="6" creationId="{CD775D24-F4BC-EBAB-10E6-970D1DD0DE47}"/>
          </ac:picMkLst>
        </pc:picChg>
      </pc:sldChg>
      <pc:sldChg chg="addSp delSp modSp new mod ord setBg modNotes">
        <pc:chgData name="William Porter" userId="S::porter@teamrubiconusa.org::45ac560a-5eac-44f0-95c7-bd8e8cf1b90b" providerId="AD" clId="Web-{A3A5C811-C372-821A-A56B-59BAA4225760}" dt="2023-09-15T23:46:29.450" v="1209"/>
        <pc:sldMkLst>
          <pc:docMk/>
          <pc:sldMk cId="835665102" sldId="273"/>
        </pc:sldMkLst>
        <pc:spChg chg="del">
          <ac:chgData name="William Porter" userId="S::porter@teamrubiconusa.org::45ac560a-5eac-44f0-95c7-bd8e8cf1b90b" providerId="AD" clId="Web-{A3A5C811-C372-821A-A56B-59BAA4225760}" dt="2023-09-15T23:34:12.350" v="855"/>
          <ac:spMkLst>
            <pc:docMk/>
            <pc:sldMk cId="835665102" sldId="273"/>
            <ac:spMk id="2" creationId="{79E0BC84-D08B-FC26-6255-E2BA6028746B}"/>
          </ac:spMkLst>
        </pc:spChg>
        <pc:spChg chg="del">
          <ac:chgData name="William Porter" userId="S::porter@teamrubiconusa.org::45ac560a-5eac-44f0-95c7-bd8e8cf1b90b" providerId="AD" clId="Web-{A3A5C811-C372-821A-A56B-59BAA4225760}" dt="2023-09-15T23:34:17.819" v="856"/>
          <ac:spMkLst>
            <pc:docMk/>
            <pc:sldMk cId="835665102" sldId="273"/>
            <ac:spMk id="3" creationId="{5E498103-BCAF-539F-067D-589EF1647BF7}"/>
          </ac:spMkLst>
        </pc:spChg>
        <pc:spChg chg="mod ord">
          <ac:chgData name="William Porter" userId="S::porter@teamrubiconusa.org::45ac560a-5eac-44f0-95c7-bd8e8cf1b90b" providerId="AD" clId="Web-{A3A5C811-C372-821A-A56B-59BAA4225760}" dt="2023-09-15T23:34:37.351" v="858"/>
          <ac:spMkLst>
            <pc:docMk/>
            <pc:sldMk cId="835665102" sldId="273"/>
            <ac:spMk id="4" creationId="{215E511B-6E28-F7E7-56BD-72A290D62A39}"/>
          </ac:spMkLst>
        </pc:spChg>
        <pc:spChg chg="mod ord">
          <ac:chgData name="William Porter" userId="S::porter@teamrubiconusa.org::45ac560a-5eac-44f0-95c7-bd8e8cf1b90b" providerId="AD" clId="Web-{A3A5C811-C372-821A-A56B-59BAA4225760}" dt="2023-09-15T23:34:37.351" v="858"/>
          <ac:spMkLst>
            <pc:docMk/>
            <pc:sldMk cId="835665102" sldId="273"/>
            <ac:spMk id="5" creationId="{E08B828F-72B4-5A65-3A0F-11F68BAF3495}"/>
          </ac:spMkLst>
        </pc:spChg>
        <pc:spChg chg="add">
          <ac:chgData name="William Porter" userId="S::porter@teamrubiconusa.org::45ac560a-5eac-44f0-95c7-bd8e8cf1b90b" providerId="AD" clId="Web-{A3A5C811-C372-821A-A56B-59BAA4225760}" dt="2023-09-15T23:34:37.351" v="858"/>
          <ac:spMkLst>
            <pc:docMk/>
            <pc:sldMk cId="835665102" sldId="273"/>
            <ac:spMk id="11" creationId="{42A4FC2C-047E-45A5-965D-8E1E3BF09BC6}"/>
          </ac:spMkLst>
        </pc:spChg>
        <pc:picChg chg="add mod">
          <ac:chgData name="William Porter" userId="S::porter@teamrubiconusa.org::45ac560a-5eac-44f0-95c7-bd8e8cf1b90b" providerId="AD" clId="Web-{A3A5C811-C372-821A-A56B-59BAA4225760}" dt="2023-09-15T23:34:37.351" v="858"/>
          <ac:picMkLst>
            <pc:docMk/>
            <pc:sldMk cId="835665102" sldId="273"/>
            <ac:picMk id="6" creationId="{CAA1BDEB-611B-A5DA-8980-103667BFE2C6}"/>
          </ac:picMkLst>
        </pc:picChg>
      </pc:sldChg>
      <pc:sldChg chg="add replId">
        <pc:chgData name="William Porter" userId="S::porter@teamrubiconusa.org::45ac560a-5eac-44f0-95c7-bd8e8cf1b90b" providerId="AD" clId="Web-{A3A5C811-C372-821A-A56B-59BAA4225760}" dt="2023-09-15T23:35:05.914" v="859"/>
        <pc:sldMkLst>
          <pc:docMk/>
          <pc:sldMk cId="2450452607" sldId="274"/>
        </pc:sldMkLst>
      </pc:sldChg>
    </pc:docChg>
  </pc:docChgLst>
  <pc:docChgLst>
    <pc:chgData name="William Porter" userId="S::porter@teamrubiconusa.org::45ac560a-5eac-44f0-95c7-bd8e8cf1b90b" providerId="AD" clId="Web-{35B3A39E-C23A-0136-822D-BEBDC08B7E1C}"/>
    <pc:docChg chg="modSld">
      <pc:chgData name="William Porter" userId="S::porter@teamrubiconusa.org::45ac560a-5eac-44f0-95c7-bd8e8cf1b90b" providerId="AD" clId="Web-{35B3A39E-C23A-0136-822D-BEBDC08B7E1C}" dt="2023-09-14T14:49:05.143" v="29" actId="20577"/>
      <pc:docMkLst>
        <pc:docMk/>
      </pc:docMkLst>
      <pc:sldChg chg="modSp">
        <pc:chgData name="William Porter" userId="S::porter@teamrubiconusa.org::45ac560a-5eac-44f0-95c7-bd8e8cf1b90b" providerId="AD" clId="Web-{35B3A39E-C23A-0136-822D-BEBDC08B7E1C}" dt="2023-09-14T14:49:05.143" v="29" actId="20577"/>
        <pc:sldMkLst>
          <pc:docMk/>
          <pc:sldMk cId="1433422344" sldId="256"/>
        </pc:sldMkLst>
        <pc:spChg chg="mod">
          <ac:chgData name="William Porter" userId="S::porter@teamrubiconusa.org::45ac560a-5eac-44f0-95c7-bd8e8cf1b90b" providerId="AD" clId="Web-{35B3A39E-C23A-0136-822D-BEBDC08B7E1C}" dt="2023-09-14T14:49:05.143" v="29" actId="20577"/>
          <ac:spMkLst>
            <pc:docMk/>
            <pc:sldMk cId="1433422344" sldId="256"/>
            <ac:spMk id="6" creationId="{38FDE0A5-8AEF-A5AF-BA9C-EC55C6DD2123}"/>
          </ac:spMkLst>
        </pc:spChg>
      </pc:sldChg>
    </pc:docChg>
  </pc:docChgLst>
  <pc:docChgLst>
    <pc:chgData name="William Porter" userId="S::porter@teamrubiconusa.org::45ac560a-5eac-44f0-95c7-bd8e8cf1b90b" providerId="AD" clId="Web-{9DF583D0-3801-0EDD-52C7-A3BF1C3E7BBB}"/>
    <pc:docChg chg="addSld modSld">
      <pc:chgData name="William Porter" userId="S::porter@teamrubiconusa.org::45ac560a-5eac-44f0-95c7-bd8e8cf1b90b" providerId="AD" clId="Web-{9DF583D0-3801-0EDD-52C7-A3BF1C3E7BBB}" dt="2023-09-13T21:02:12.740" v="28"/>
      <pc:docMkLst>
        <pc:docMk/>
      </pc:docMkLst>
      <pc:sldChg chg="addSp delSp modSp add mod replId setBg modNotes">
        <pc:chgData name="William Porter" userId="S::porter@teamrubiconusa.org::45ac560a-5eac-44f0-95c7-bd8e8cf1b90b" providerId="AD" clId="Web-{9DF583D0-3801-0EDD-52C7-A3BF1C3E7BBB}" dt="2023-09-13T21:02:12.740" v="28"/>
        <pc:sldMkLst>
          <pc:docMk/>
          <pc:sldMk cId="1114433383" sldId="265"/>
        </pc:sldMkLst>
        <pc:spChg chg="del">
          <ac:chgData name="William Porter" userId="S::porter@teamrubiconusa.org::45ac560a-5eac-44f0-95c7-bd8e8cf1b90b" providerId="AD" clId="Web-{9DF583D0-3801-0EDD-52C7-A3BF1C3E7BBB}" dt="2023-09-13T20:19:12.321" v="1"/>
          <ac:spMkLst>
            <pc:docMk/>
            <pc:sldMk cId="1114433383" sldId="265"/>
            <ac:spMk id="2" creationId="{1D838F5F-4466-009F-CDB5-CB39A6D4E02C}"/>
          </ac:spMkLst>
        </pc:spChg>
        <pc:spChg chg="del">
          <ac:chgData name="William Porter" userId="S::porter@teamrubiconusa.org::45ac560a-5eac-44f0-95c7-bd8e8cf1b90b" providerId="AD" clId="Web-{9DF583D0-3801-0EDD-52C7-A3BF1C3E7BBB}" dt="2023-09-13T20:19:13.586" v="2"/>
          <ac:spMkLst>
            <pc:docMk/>
            <pc:sldMk cId="1114433383" sldId="265"/>
            <ac:spMk id="3" creationId="{6E46C406-9927-00C0-3A11-A27299D1A837}"/>
          </ac:spMkLst>
        </pc:spChg>
        <pc:spChg chg="mod ord">
          <ac:chgData name="William Porter" userId="S::porter@teamrubiconusa.org::45ac560a-5eac-44f0-95c7-bd8e8cf1b90b" providerId="AD" clId="Web-{9DF583D0-3801-0EDD-52C7-A3BF1C3E7BBB}" dt="2023-09-13T21:02:12.740" v="28"/>
          <ac:spMkLst>
            <pc:docMk/>
            <pc:sldMk cId="1114433383" sldId="265"/>
            <ac:spMk id="4" creationId="{FF0F3007-27EA-B2E5-E681-84F465EF1543}"/>
          </ac:spMkLst>
        </pc:spChg>
        <pc:spChg chg="mod ord">
          <ac:chgData name="William Porter" userId="S::porter@teamrubiconusa.org::45ac560a-5eac-44f0-95c7-bd8e8cf1b90b" providerId="AD" clId="Web-{9DF583D0-3801-0EDD-52C7-A3BF1C3E7BBB}" dt="2023-09-13T21:02:12.740" v="28"/>
          <ac:spMkLst>
            <pc:docMk/>
            <pc:sldMk cId="1114433383" sldId="265"/>
            <ac:spMk id="5" creationId="{1F5B553E-ECE1-2BDE-DBEB-7F09FCCF7315}"/>
          </ac:spMkLst>
        </pc:spChg>
        <pc:picChg chg="add mod">
          <ac:chgData name="William Porter" userId="S::porter@teamrubiconusa.org::45ac560a-5eac-44f0-95c7-bd8e8cf1b90b" providerId="AD" clId="Web-{9DF583D0-3801-0EDD-52C7-A3BF1C3E7BBB}" dt="2023-09-13T21:02:12.740" v="28"/>
          <ac:picMkLst>
            <pc:docMk/>
            <pc:sldMk cId="1114433383" sldId="265"/>
            <ac:picMk id="2" creationId="{1D3DCE9D-3A8F-3D00-0799-DC0E68620D05}"/>
          </ac:picMkLst>
        </pc:picChg>
        <pc:picChg chg="add del mod">
          <ac:chgData name="William Porter" userId="S::porter@teamrubiconusa.org::45ac560a-5eac-44f0-95c7-bd8e8cf1b90b" providerId="AD" clId="Web-{9DF583D0-3801-0EDD-52C7-A3BF1C3E7BBB}" dt="2023-09-13T20:19:23.446" v="5"/>
          <ac:picMkLst>
            <pc:docMk/>
            <pc:sldMk cId="1114433383" sldId="265"/>
            <ac:picMk id="6" creationId="{5645D634-D550-01F9-B765-32DB31273973}"/>
          </ac:picMkLst>
        </pc:picChg>
        <pc:picChg chg="add mod">
          <ac:chgData name="William Porter" userId="S::porter@teamrubiconusa.org::45ac560a-5eac-44f0-95c7-bd8e8cf1b90b" providerId="AD" clId="Web-{9DF583D0-3801-0EDD-52C7-A3BF1C3E7BBB}" dt="2023-09-13T21:02:12.740" v="28"/>
          <ac:picMkLst>
            <pc:docMk/>
            <pc:sldMk cId="1114433383" sldId="265"/>
            <ac:picMk id="7" creationId="{4FB44CF4-1C64-29A1-2070-65FF253435B1}"/>
          </ac:picMkLst>
        </pc:picChg>
        <pc:picChg chg="add mod">
          <ac:chgData name="William Porter" userId="S::porter@teamrubiconusa.org::45ac560a-5eac-44f0-95c7-bd8e8cf1b90b" providerId="AD" clId="Web-{9DF583D0-3801-0EDD-52C7-A3BF1C3E7BBB}" dt="2023-09-13T21:02:12.740" v="28"/>
          <ac:picMkLst>
            <pc:docMk/>
            <pc:sldMk cId="1114433383" sldId="265"/>
            <ac:picMk id="8" creationId="{357D7BCA-2347-5A60-90D8-2F28A48E55B1}"/>
          </ac:picMkLst>
        </pc:picChg>
        <pc:cxnChg chg="add">
          <ac:chgData name="William Porter" userId="S::porter@teamrubiconusa.org::45ac560a-5eac-44f0-95c7-bd8e8cf1b90b" providerId="AD" clId="Web-{9DF583D0-3801-0EDD-52C7-A3BF1C3E7BBB}" dt="2023-09-13T21:02:12.740" v="28"/>
          <ac:cxnSpMkLst>
            <pc:docMk/>
            <pc:sldMk cId="1114433383" sldId="265"/>
            <ac:cxnSpMk id="13" creationId="{DCD67800-37AC-4E14-89B0-F79DCB3FB86D}"/>
          </ac:cxnSpMkLst>
        </pc:cxnChg>
        <pc:cxnChg chg="add">
          <ac:chgData name="William Porter" userId="S::porter@teamrubiconusa.org::45ac560a-5eac-44f0-95c7-bd8e8cf1b90b" providerId="AD" clId="Web-{9DF583D0-3801-0EDD-52C7-A3BF1C3E7BBB}" dt="2023-09-13T21:02:12.740" v="28"/>
          <ac:cxnSpMkLst>
            <pc:docMk/>
            <pc:sldMk cId="1114433383" sldId="265"/>
            <ac:cxnSpMk id="15" creationId="{20F1788F-A5AE-4188-8274-F7F2E3833ECD}"/>
          </ac:cxnSpMkLst>
        </pc:cxnChg>
      </pc:sldChg>
    </pc:docChg>
  </pc:docChgLst>
  <pc:docChgLst>
    <pc:chgData name="William Porter" userId="S::porter@teamrubiconusa.org::45ac560a-5eac-44f0-95c7-bd8e8cf1b90b" providerId="AD" clId="Web-{9E6E2AE4-D641-7761-720A-3FBAE11ABD41}"/>
    <pc:docChg chg="addSld modSld sldOrd">
      <pc:chgData name="William Porter" userId="S::porter@teamrubiconusa.org::45ac560a-5eac-44f0-95c7-bd8e8cf1b90b" providerId="AD" clId="Web-{9E6E2AE4-D641-7761-720A-3FBAE11ABD41}" dt="2023-09-15T22:32:03.638" v="7"/>
      <pc:docMkLst>
        <pc:docMk/>
      </pc:docMkLst>
      <pc:sldChg chg="addSp delSp modSp add mod ord replId setBg modNotes">
        <pc:chgData name="William Porter" userId="S::porter@teamrubiconusa.org::45ac560a-5eac-44f0-95c7-bd8e8cf1b90b" providerId="AD" clId="Web-{9E6E2AE4-D641-7761-720A-3FBAE11ABD41}" dt="2023-09-15T22:32:03.638" v="7"/>
        <pc:sldMkLst>
          <pc:docMk/>
          <pc:sldMk cId="1187540213" sldId="266"/>
        </pc:sldMkLst>
        <pc:spChg chg="del">
          <ac:chgData name="William Porter" userId="S::porter@teamrubiconusa.org::45ac560a-5eac-44f0-95c7-bd8e8cf1b90b" providerId="AD" clId="Web-{9E6E2AE4-D641-7761-720A-3FBAE11ABD41}" dt="2023-09-15T22:31:06.964" v="2"/>
          <ac:spMkLst>
            <pc:docMk/>
            <pc:sldMk cId="1187540213" sldId="266"/>
            <ac:spMk id="2" creationId="{1D838F5F-4466-009F-CDB5-CB39A6D4E02C}"/>
          </ac:spMkLst>
        </pc:spChg>
        <pc:spChg chg="del">
          <ac:chgData name="William Porter" userId="S::porter@teamrubiconusa.org::45ac560a-5eac-44f0-95c7-bd8e8cf1b90b" providerId="AD" clId="Web-{9E6E2AE4-D641-7761-720A-3FBAE11ABD41}" dt="2023-09-15T22:31:08.745" v="3"/>
          <ac:spMkLst>
            <pc:docMk/>
            <pc:sldMk cId="1187540213" sldId="266"/>
            <ac:spMk id="3" creationId="{6E46C406-9927-00C0-3A11-A27299D1A837}"/>
          </ac:spMkLst>
        </pc:spChg>
        <pc:spChg chg="mod">
          <ac:chgData name="William Porter" userId="S::porter@teamrubiconusa.org::45ac560a-5eac-44f0-95c7-bd8e8cf1b90b" providerId="AD" clId="Web-{9E6E2AE4-D641-7761-720A-3FBAE11ABD41}" dt="2023-09-15T22:31:20.964" v="5"/>
          <ac:spMkLst>
            <pc:docMk/>
            <pc:sldMk cId="1187540213" sldId="266"/>
            <ac:spMk id="4" creationId="{FF0F3007-27EA-B2E5-E681-84F465EF1543}"/>
          </ac:spMkLst>
        </pc:spChg>
        <pc:spChg chg="mod">
          <ac:chgData name="William Porter" userId="S::porter@teamrubiconusa.org::45ac560a-5eac-44f0-95c7-bd8e8cf1b90b" providerId="AD" clId="Web-{9E6E2AE4-D641-7761-720A-3FBAE11ABD41}" dt="2023-09-15T22:31:20.964" v="5"/>
          <ac:spMkLst>
            <pc:docMk/>
            <pc:sldMk cId="1187540213" sldId="266"/>
            <ac:spMk id="5" creationId="{1F5B553E-ECE1-2BDE-DBEB-7F09FCCF7315}"/>
          </ac:spMkLst>
        </pc:spChg>
        <pc:spChg chg="add">
          <ac:chgData name="William Porter" userId="S::porter@teamrubiconusa.org::45ac560a-5eac-44f0-95c7-bd8e8cf1b90b" providerId="AD" clId="Web-{9E6E2AE4-D641-7761-720A-3FBAE11ABD41}" dt="2023-09-15T22:31:20.964" v="5"/>
          <ac:spMkLst>
            <pc:docMk/>
            <pc:sldMk cId="1187540213" sldId="266"/>
            <ac:spMk id="11" creationId="{42A4FC2C-047E-45A5-965D-8E1E3BF09BC6}"/>
          </ac:spMkLst>
        </pc:spChg>
        <pc:picChg chg="add mod ord">
          <ac:chgData name="William Porter" userId="S::porter@teamrubiconusa.org::45ac560a-5eac-44f0-95c7-bd8e8cf1b90b" providerId="AD" clId="Web-{9E6E2AE4-D641-7761-720A-3FBAE11ABD41}" dt="2023-09-15T22:31:20.964" v="5"/>
          <ac:picMkLst>
            <pc:docMk/>
            <pc:sldMk cId="1187540213" sldId="266"/>
            <ac:picMk id="6" creationId="{8D321356-2B53-DA4D-B5C3-B6931430BD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DF938-FD13-4D49-A1C4-63E6E1EA75B4}"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7BE5E-744E-BE48-B733-5BF0C7C30039}" type="slidenum">
              <a:rPr lang="en-US" smtClean="0"/>
              <a:t>‹#›</a:t>
            </a:fld>
            <a:endParaRPr lang="en-US"/>
          </a:p>
        </p:txBody>
      </p:sp>
    </p:spTree>
    <p:extLst>
      <p:ext uri="{BB962C8B-B14F-4D97-AF65-F5344CB8AC3E}">
        <p14:creationId xmlns:p14="http://schemas.microsoft.com/office/powerpoint/2010/main" val="149263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snews.com/news/business/articles/2023-04-11/localize-it-volunteerism-decline-straining-local-nonprofit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fortune.com/2023/04/17/nonprofit-volunteering-declining-covid-pandemic-economic-hardship/" TargetMode="External"/><Relationship Id="rId4" Type="http://schemas.openxmlformats.org/officeDocument/2006/relationships/hyperlink" Target="https://thehill.com/changing-america/enrichment/arts-culture/3829623-survey-details-drop-in-us-volunteering-rat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We've all been feeling the effects of the declining volunteer population over the years, including Team Rubicon, that was only exacerbated by COVID.  As we continue to assess how we can make major impacts during disasters, Team Rubicon looked internally to identify things we could do to position the organization for the future.</a:t>
            </a:r>
            <a:endParaRPr lang="en-US" dirty="0"/>
          </a:p>
          <a:p>
            <a:endParaRPr lang="en-US" dirty="0">
              <a:cs typeface="Calibri"/>
            </a:endParaRPr>
          </a:p>
          <a:p>
            <a:r>
              <a:rPr lang="en-US" dirty="0">
                <a:hlinkClick r:id="rId3"/>
              </a:rPr>
              <a:t>https://www.usnews.com/news/business/articles/2023-04-11/localize-it-volunteerism-decline-straining-local-nonprofits</a:t>
            </a:r>
            <a:endParaRPr lang="en-US">
              <a:cs typeface="Calibri"/>
            </a:endParaRPr>
          </a:p>
          <a:p>
            <a:endParaRPr lang="en-US" dirty="0">
              <a:cs typeface="Calibri"/>
            </a:endParaRPr>
          </a:p>
          <a:p>
            <a:r>
              <a:rPr lang="en-US" dirty="0">
                <a:hlinkClick r:id="rId4"/>
              </a:rPr>
              <a:t>https://thehill.com/changing-america/enrichment/arts-culture/3829623-survey-details-drop-in-us-volunteering-rates/</a:t>
            </a:r>
            <a:endParaRPr lang="en-US" dirty="0">
              <a:cs typeface="Calibri"/>
              <a:hlinkClick r:id="rId4"/>
            </a:endParaRPr>
          </a:p>
          <a:p>
            <a:endParaRPr lang="en-US" dirty="0">
              <a:cs typeface="Calibri"/>
            </a:endParaRPr>
          </a:p>
          <a:p>
            <a:r>
              <a:rPr lang="en-US" dirty="0">
                <a:hlinkClick r:id="rId5"/>
              </a:rPr>
              <a:t>https://fortune.com/2023/04/17/nonprofit-volunteering-declining-covid-pandemic-economic-hardship/</a:t>
            </a: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1E7BE5E-744E-BE48-B733-5BF0C7C30039}" type="slidenum">
              <a:rPr lang="en-US" smtClean="0"/>
              <a:t>7</a:t>
            </a:fld>
            <a:endParaRPr lang="en-US"/>
          </a:p>
        </p:txBody>
      </p:sp>
    </p:spTree>
    <p:extLst>
      <p:ext uri="{BB962C8B-B14F-4D97-AF65-F5344CB8AC3E}">
        <p14:creationId xmlns:p14="http://schemas.microsoft.com/office/powerpoint/2010/main" val="2142833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Questions?</a:t>
            </a:r>
          </a:p>
        </p:txBody>
      </p:sp>
      <p:sp>
        <p:nvSpPr>
          <p:cNvPr id="4" name="Slide Number Placeholder 3"/>
          <p:cNvSpPr>
            <a:spLocks noGrp="1"/>
          </p:cNvSpPr>
          <p:nvPr>
            <p:ph type="sldNum" sz="quarter" idx="5"/>
          </p:nvPr>
        </p:nvSpPr>
        <p:spPr/>
        <p:txBody>
          <a:bodyPr/>
          <a:lstStyle/>
          <a:p>
            <a:fld id="{F1E7BE5E-744E-BE48-B733-5BF0C7C30039}" type="slidenum">
              <a:rPr lang="en-US" smtClean="0"/>
              <a:t>13</a:t>
            </a:fld>
            <a:endParaRPr lang="en-US"/>
          </a:p>
        </p:txBody>
      </p:sp>
    </p:spTree>
    <p:extLst>
      <p:ext uri="{BB962C8B-B14F-4D97-AF65-F5344CB8AC3E}">
        <p14:creationId xmlns:p14="http://schemas.microsoft.com/office/powerpoint/2010/main" val="1872740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sz="1200" b="0" i="0" dirty="0">
              <a:solidFill>
                <a:srgbClr val="000000"/>
              </a:solidFill>
              <a:effectLst/>
              <a:latin typeface="Arial" panose="020B0604020202020204" pitchFamily="34" charset="0"/>
              <a:cs typeface="Arial"/>
            </a:endParaRPr>
          </a:p>
          <a:p>
            <a:endParaRPr lang="en-US"/>
          </a:p>
        </p:txBody>
      </p:sp>
      <p:sp>
        <p:nvSpPr>
          <p:cNvPr id="4" name="Slide Number Placeholder 3"/>
          <p:cNvSpPr>
            <a:spLocks noGrp="1"/>
          </p:cNvSpPr>
          <p:nvPr>
            <p:ph type="sldNum" sz="quarter" idx="5"/>
          </p:nvPr>
        </p:nvSpPr>
        <p:spPr/>
        <p:txBody>
          <a:bodyPr/>
          <a:lstStyle/>
          <a:p>
            <a:fld id="{F1E7BE5E-744E-BE48-B733-5BF0C7C30039}" type="slidenum">
              <a:rPr lang="en-US" smtClean="0"/>
              <a:t>4</a:t>
            </a:fld>
            <a:endParaRPr lang="en-US"/>
          </a:p>
        </p:txBody>
      </p:sp>
    </p:spTree>
    <p:extLst>
      <p:ext uri="{BB962C8B-B14F-4D97-AF65-F5344CB8AC3E}">
        <p14:creationId xmlns:p14="http://schemas.microsoft.com/office/powerpoint/2010/main" val="1960911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Team Rubicon has done to begin to pivot away from a holistic affiliated volunteer model and become more flexible to utilizing local, spontaneous volunteers:</a:t>
            </a:r>
          </a:p>
          <a:p>
            <a:endParaRPr lang="en-US" dirty="0"/>
          </a:p>
          <a:p>
            <a:pPr marL="171450" indent="-171450">
              <a:buFont typeface="Calibri,Sans-Serif"/>
              <a:buChar char="-"/>
            </a:pPr>
            <a:r>
              <a:rPr lang="en-US" dirty="0"/>
              <a:t>Adjusted training requirements for our volunteers.</a:t>
            </a:r>
          </a:p>
          <a:p>
            <a:pPr marL="171450" indent="-171450">
              <a:buFont typeface="Calibri,Sans-Serif"/>
              <a:buChar char="-"/>
            </a:pPr>
            <a:r>
              <a:rPr lang="en-US" dirty="0"/>
              <a:t>Incorporate additional emphasis on meeting with local houses of worship and community leaders.  (This does duel-purpose in furthering our DEI efforts as well as activating and empowering local volunteers to assist in their own recovery.)</a:t>
            </a:r>
          </a:p>
          <a:p>
            <a:pPr marL="171450" indent="-171450">
              <a:buFont typeface="Calibri,Sans-Serif"/>
              <a:buChar char="-"/>
            </a:pPr>
            <a:r>
              <a:rPr lang="en-US" dirty="0"/>
              <a:t>Reviewed our deployment requirements.</a:t>
            </a:r>
          </a:p>
          <a:p>
            <a:pPr marL="628650" lvl="1" indent="-171450">
              <a:buFont typeface="Calibri,Sans-Serif"/>
              <a:buChar char="-"/>
            </a:pPr>
            <a:r>
              <a:rPr lang="en-US" dirty="0"/>
              <a:t>Adjusted local, daily minimum service hours (full days, half-days.)</a:t>
            </a:r>
          </a:p>
          <a:p>
            <a:pPr marL="628650" lvl="1" indent="-171450">
              <a:buFont typeface="Calibri,Sans-Serif"/>
              <a:buChar char="-"/>
            </a:pPr>
            <a:r>
              <a:rPr lang="en-US" dirty="0"/>
              <a:t>Adjusted flight waves to weekdays instead of shutting down operations and transitioning personnel on the weekends. (The weekends are prime opportunities to engage spontaneous volunteers.)</a:t>
            </a:r>
          </a:p>
          <a:p>
            <a:pPr marL="628650" lvl="1" indent="-171450">
              <a:buFont typeface="Calibri,Sans-Serif"/>
              <a:buChar char="-"/>
            </a:pPr>
            <a:r>
              <a:rPr lang="en-US" dirty="0"/>
              <a:t>Added additional options for flights (8-day flight wave vs work week wave.)</a:t>
            </a:r>
          </a:p>
          <a:p>
            <a:pPr marL="171450" indent="-171450">
              <a:buFont typeface="Calibri,Sans-Serif"/>
              <a:buChar char="-"/>
            </a:pPr>
            <a:r>
              <a:rPr lang="en-US" dirty="0"/>
              <a:t>Lastly, and the newest change, we have exposed our deployment information publicly.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1E7BE5E-744E-BE48-B733-5BF0C7C30039}" type="slidenum">
              <a:rPr lang="en-US" smtClean="0"/>
              <a:t>7</a:t>
            </a:fld>
            <a:endParaRPr lang="en-US"/>
          </a:p>
        </p:txBody>
      </p:sp>
    </p:spTree>
    <p:extLst>
      <p:ext uri="{BB962C8B-B14F-4D97-AF65-F5344CB8AC3E}">
        <p14:creationId xmlns:p14="http://schemas.microsoft.com/office/powerpoint/2010/main" val="327523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Rubicon has created our own roadblocks to volunteerism.  This included increasing requirements for training and experience just to be a </a:t>
            </a:r>
            <a:r>
              <a:rPr lang="en-US" dirty="0" err="1"/>
              <a:t>Greyshirt</a:t>
            </a:r>
            <a:r>
              <a:rPr lang="en-US" dirty="0"/>
              <a:t> (what Team Rubicon refers to our volunteers as.)</a:t>
            </a:r>
          </a:p>
          <a:p>
            <a:endParaRPr lang="en-US" dirty="0"/>
          </a:p>
          <a:p>
            <a:r>
              <a:rPr lang="en-US"/>
              <a:t>Typical requirements before changes:</a:t>
            </a:r>
            <a:endParaRPr lang="en-US" dirty="0"/>
          </a:p>
          <a:p>
            <a:endParaRPr lang="en-US" dirty="0"/>
          </a:p>
          <a:p>
            <a:r>
              <a:rPr lang="en-US"/>
              <a:t>C&amp;G – Position Specific Class, Core Ops Class, TR Instructor 1 Class, ICS Classes, Multiple Deployments</a:t>
            </a:r>
            <a:endParaRPr lang="en-US" dirty="0"/>
          </a:p>
          <a:p>
            <a:r>
              <a:rPr lang="en-US"/>
              <a:t>Strike Team Leader – Core Ops Class, TR Instructor 1 Class, ICS Classes, Multiple Deployments</a:t>
            </a:r>
            <a:endParaRPr lang="en-US" dirty="0"/>
          </a:p>
          <a:p>
            <a:r>
              <a:rPr lang="en-US" err="1"/>
              <a:t>Greyshirt</a:t>
            </a:r>
            <a:r>
              <a:rPr lang="en-US"/>
              <a:t> – ICS 100, 200, 700, 800, TR Introductory Course, Recon/ADVON Class, Core Ops Class, Roof Tarping Class, Saw 1 Class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1E7BE5E-744E-BE48-B733-5BF0C7C30039}" type="slidenum">
              <a:rPr lang="en-US" smtClean="0"/>
              <a:t>6</a:t>
            </a:fld>
            <a:endParaRPr lang="en-US"/>
          </a:p>
        </p:txBody>
      </p:sp>
    </p:spTree>
    <p:extLst>
      <p:ext uri="{BB962C8B-B14F-4D97-AF65-F5344CB8AC3E}">
        <p14:creationId xmlns:p14="http://schemas.microsoft.com/office/powerpoint/2010/main" val="265047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Team Rubicon is also now being more diligent regarding making local connections with Emergency Management, Police, and Fire personnel as well as identifying and interfacing with local NGOs, houses of worship, and community leaders. </a:t>
            </a:r>
          </a:p>
        </p:txBody>
      </p:sp>
      <p:sp>
        <p:nvSpPr>
          <p:cNvPr id="4" name="Slide Number Placeholder 3"/>
          <p:cNvSpPr>
            <a:spLocks noGrp="1"/>
          </p:cNvSpPr>
          <p:nvPr>
            <p:ph type="sldNum" sz="quarter" idx="5"/>
          </p:nvPr>
        </p:nvSpPr>
        <p:spPr/>
        <p:txBody>
          <a:bodyPr/>
          <a:lstStyle/>
          <a:p>
            <a:fld id="{F1E7BE5E-744E-BE48-B733-5BF0C7C30039}" type="slidenum">
              <a:rPr lang="en-US" smtClean="0"/>
              <a:t>9</a:t>
            </a:fld>
            <a:endParaRPr lang="en-US"/>
          </a:p>
        </p:txBody>
      </p:sp>
    </p:spTree>
    <p:extLst>
      <p:ext uri="{BB962C8B-B14F-4D97-AF65-F5344CB8AC3E}">
        <p14:creationId xmlns:p14="http://schemas.microsoft.com/office/powerpoint/2010/main" val="1660348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Team Rubicon also looked at how we deploy people when we can't source all of our volunteers locally (And we look at this in two ways: Sending competent cadre of C&amp;G and Strike Team Leaders to lead local personnel and sending flight waves.)</a:t>
            </a:r>
          </a:p>
          <a:p>
            <a:endParaRPr lang="en-US" dirty="0">
              <a:cs typeface="Calibri"/>
            </a:endParaRPr>
          </a:p>
          <a:p>
            <a:r>
              <a:rPr lang="en-US" dirty="0">
                <a:cs typeface="Calibri"/>
              </a:rPr>
              <a:t>Sending competent cadre of C&amp;G and Strike Team Leaders is preferred but that requires a strong base of local, spontaneous volunteers.  Our teams can organize, train, and equip these volunteers to produce impactful work and build resiliency.  There's also a secondary affect of by activating these local personnel, it helps them with their psychological processing of the disaster and speeds up recovery.</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1E7BE5E-744E-BE48-B733-5BF0C7C30039}" type="slidenum">
              <a:rPr lang="en-US" smtClean="0"/>
              <a:t>10</a:t>
            </a:fld>
            <a:endParaRPr lang="en-US"/>
          </a:p>
        </p:txBody>
      </p:sp>
    </p:spTree>
    <p:extLst>
      <p:ext uri="{BB962C8B-B14F-4D97-AF65-F5344CB8AC3E}">
        <p14:creationId xmlns:p14="http://schemas.microsoft.com/office/powerpoint/2010/main" val="179858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calendar depicts how Team Rubicon deployed </a:t>
            </a:r>
            <a:r>
              <a:rPr lang="en-US" dirty="0" err="1">
                <a:cs typeface="Calibri"/>
              </a:rPr>
              <a:t>Greyshirts</a:t>
            </a:r>
            <a:r>
              <a:rPr lang="en-US" dirty="0">
                <a:cs typeface="Calibri"/>
              </a:rPr>
              <a:t> in the past (when local volunteers weren't available.)  We heavily invested in flying </a:t>
            </a:r>
            <a:r>
              <a:rPr lang="en-US" dirty="0" err="1">
                <a:cs typeface="Calibri"/>
              </a:rPr>
              <a:t>Greyshirts</a:t>
            </a:r>
            <a:r>
              <a:rPr lang="en-US" dirty="0">
                <a:cs typeface="Calibri"/>
              </a:rPr>
              <a:t> with availability into disaster areas to support recovery.  In order to maximize their time, we created 8-day flight waves that started and ended on a weekend day.  This allowed the </a:t>
            </a:r>
            <a:r>
              <a:rPr lang="en-US" dirty="0" err="1">
                <a:cs typeface="Calibri"/>
              </a:rPr>
              <a:t>Greyshirt</a:t>
            </a:r>
            <a:r>
              <a:rPr lang="en-US" dirty="0">
                <a:cs typeface="Calibri"/>
              </a:rPr>
              <a:t> to only have to take, usually, 5 days off of work.  </a:t>
            </a:r>
          </a:p>
          <a:p>
            <a:endParaRPr lang="en-US" dirty="0">
              <a:cs typeface="Calibri"/>
            </a:endParaRPr>
          </a:p>
          <a:p>
            <a:r>
              <a:rPr lang="en-US" dirty="0">
                <a:cs typeface="Calibri"/>
              </a:rPr>
              <a:t>However, what this also did was essentially shut down our operations on the weekends – primetime for activating local, spontaneous volunteers.</a:t>
            </a:r>
          </a:p>
        </p:txBody>
      </p:sp>
      <p:sp>
        <p:nvSpPr>
          <p:cNvPr id="4" name="Slide Number Placeholder 3"/>
          <p:cNvSpPr>
            <a:spLocks noGrp="1"/>
          </p:cNvSpPr>
          <p:nvPr>
            <p:ph type="sldNum" sz="quarter" idx="5"/>
          </p:nvPr>
        </p:nvSpPr>
        <p:spPr/>
        <p:txBody>
          <a:bodyPr/>
          <a:lstStyle/>
          <a:p>
            <a:fld id="{F1E7BE5E-744E-BE48-B733-5BF0C7C30039}" type="slidenum">
              <a:rPr lang="en-US" smtClean="0"/>
              <a:t>9</a:t>
            </a:fld>
            <a:endParaRPr lang="en-US"/>
          </a:p>
        </p:txBody>
      </p:sp>
    </p:spTree>
    <p:extLst>
      <p:ext uri="{BB962C8B-B14F-4D97-AF65-F5344CB8AC3E}">
        <p14:creationId xmlns:p14="http://schemas.microsoft.com/office/powerpoint/2010/main" val="3036314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Team Rubicon has continued to utilize our 8-day flight waves, but we've ensured the travel and transition days occur on weekdays, that way we have sufficient personnel on the ground to employ those local, spontaneous volunteers.</a:t>
            </a:r>
          </a:p>
        </p:txBody>
      </p:sp>
      <p:sp>
        <p:nvSpPr>
          <p:cNvPr id="4" name="Slide Number Placeholder 3"/>
          <p:cNvSpPr>
            <a:spLocks noGrp="1"/>
          </p:cNvSpPr>
          <p:nvPr>
            <p:ph type="sldNum" sz="quarter" idx="5"/>
          </p:nvPr>
        </p:nvSpPr>
        <p:spPr/>
        <p:txBody>
          <a:bodyPr/>
          <a:lstStyle/>
          <a:p>
            <a:fld id="{F1E7BE5E-744E-BE48-B733-5BF0C7C30039}" type="slidenum">
              <a:rPr lang="en-US" smtClean="0"/>
              <a:t>10</a:t>
            </a:fld>
            <a:endParaRPr lang="en-US"/>
          </a:p>
        </p:txBody>
      </p:sp>
    </p:spTree>
    <p:extLst>
      <p:ext uri="{BB962C8B-B14F-4D97-AF65-F5344CB8AC3E}">
        <p14:creationId xmlns:p14="http://schemas.microsoft.com/office/powerpoint/2010/main" val="788902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We've also taken it a step further during large-scale disasters.  In order to maximize personnel on the ground, we created and provide two options for non-local </a:t>
            </a:r>
            <a:r>
              <a:rPr lang="en-US" dirty="0" err="1">
                <a:cs typeface="Calibri"/>
              </a:rPr>
              <a:t>Greyshirts</a:t>
            </a:r>
            <a:r>
              <a:rPr lang="en-US" dirty="0">
                <a:cs typeface="Calibri"/>
              </a:rPr>
              <a:t> to deploy:  an 8-day deployment and a "work week" deployment that allows for travel on a Monday and Friday.  This has also allowed Team Rubicon to beef-up assessments or prep work during the week in preparation for larger bodies of local, spontaneous volunteers on the weekends.</a:t>
            </a:r>
          </a:p>
        </p:txBody>
      </p:sp>
      <p:sp>
        <p:nvSpPr>
          <p:cNvPr id="4" name="Slide Number Placeholder 3"/>
          <p:cNvSpPr>
            <a:spLocks noGrp="1"/>
          </p:cNvSpPr>
          <p:nvPr>
            <p:ph type="sldNum" sz="quarter" idx="5"/>
          </p:nvPr>
        </p:nvSpPr>
        <p:spPr/>
        <p:txBody>
          <a:bodyPr/>
          <a:lstStyle/>
          <a:p>
            <a:fld id="{F1E7BE5E-744E-BE48-B733-5BF0C7C30039}" type="slidenum">
              <a:rPr lang="en-US" smtClean="0"/>
              <a:t>11</a:t>
            </a:fld>
            <a:endParaRPr lang="en-US"/>
          </a:p>
        </p:txBody>
      </p:sp>
    </p:spTree>
    <p:extLst>
      <p:ext uri="{BB962C8B-B14F-4D97-AF65-F5344CB8AC3E}">
        <p14:creationId xmlns:p14="http://schemas.microsoft.com/office/powerpoint/2010/main" val="2457759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https://trusa.co/44z1ci3</a:t>
            </a:r>
          </a:p>
        </p:txBody>
      </p:sp>
      <p:sp>
        <p:nvSpPr>
          <p:cNvPr id="4" name="Slide Number Placeholder 3"/>
          <p:cNvSpPr>
            <a:spLocks noGrp="1"/>
          </p:cNvSpPr>
          <p:nvPr>
            <p:ph type="sldNum" sz="quarter" idx="5"/>
          </p:nvPr>
        </p:nvSpPr>
        <p:spPr/>
        <p:txBody>
          <a:bodyPr/>
          <a:lstStyle/>
          <a:p>
            <a:fld id="{F1E7BE5E-744E-BE48-B733-5BF0C7C30039}" type="slidenum">
              <a:rPr lang="en-US" smtClean="0"/>
              <a:t>8</a:t>
            </a:fld>
            <a:endParaRPr lang="en-US"/>
          </a:p>
        </p:txBody>
      </p:sp>
    </p:spTree>
    <p:extLst>
      <p:ext uri="{BB962C8B-B14F-4D97-AF65-F5344CB8AC3E}">
        <p14:creationId xmlns:p14="http://schemas.microsoft.com/office/powerpoint/2010/main" val="3115051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Cover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B3EF9A-9EE5-7A1B-ABF5-2884800C0B5E}"/>
              </a:ext>
            </a:extLst>
          </p:cNvPr>
          <p:cNvSpPr>
            <a:spLocks noGrp="1"/>
          </p:cNvSpPr>
          <p:nvPr>
            <p:ph type="dt" sz="half" idx="10"/>
          </p:nvPr>
        </p:nvSpPr>
        <p:spPr/>
        <p:txBody>
          <a:bodyPr/>
          <a:lstStyle/>
          <a:p>
            <a:fld id="{F0A50850-A063-7C42-AB0D-8E033FDE7E8C}" type="datetime3">
              <a:rPr lang="en-US" smtClean="0">
                <a:ea typeface="Anonymous Pro" panose="02060609030202000504" pitchFamily="49" charset="0"/>
              </a:rPr>
              <a:t>15 September 2023</a:t>
            </a:fld>
            <a:endParaRPr lang="en-US">
              <a:ea typeface="Anonymous Pro" panose="02060609030202000504" pitchFamily="49" charset="0"/>
            </a:endParaRPr>
          </a:p>
        </p:txBody>
      </p:sp>
      <p:sp>
        <p:nvSpPr>
          <p:cNvPr id="4" name="Slide Number Placeholder 3">
            <a:extLst>
              <a:ext uri="{FF2B5EF4-FFF2-40B4-BE49-F238E27FC236}">
                <a16:creationId xmlns:a16="http://schemas.microsoft.com/office/drawing/2014/main" id="{20FA8159-B350-3D5B-6AB5-FADE25F78288}"/>
              </a:ext>
            </a:extLst>
          </p:cNvPr>
          <p:cNvSpPr>
            <a:spLocks noGrp="1"/>
          </p:cNvSpPr>
          <p:nvPr>
            <p:ph type="sldNum" sz="quarter" idx="11"/>
          </p:nvPr>
        </p:nvSpPr>
        <p:spPr/>
        <p:txBody>
          <a:bodyPr/>
          <a:lstStyle/>
          <a:p>
            <a:fld id="{B7CF46C0-0A78-6D47-88DD-FFC4CA2019BB}" type="slidenum">
              <a:rPr lang="en-US" smtClean="0"/>
              <a:pPr/>
              <a:t>‹#›</a:t>
            </a:fld>
            <a:endParaRPr lang="en-US"/>
          </a:p>
        </p:txBody>
      </p:sp>
      <p:pic>
        <p:nvPicPr>
          <p:cNvPr id="5" name="Picture 4">
            <a:extLst>
              <a:ext uri="{FF2B5EF4-FFF2-40B4-BE49-F238E27FC236}">
                <a16:creationId xmlns:a16="http://schemas.microsoft.com/office/drawing/2014/main" id="{4E0893C6-6F9A-7909-D85C-9D8F4122497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DFAFFAB-7A31-1530-9052-605B8CF94528}"/>
              </a:ext>
            </a:extLst>
          </p:cNvPr>
          <p:cNvPicPr>
            <a:picLocks noChangeAspect="1"/>
          </p:cNvPicPr>
          <p:nvPr userDrawn="1"/>
        </p:nvPicPr>
        <p:blipFill>
          <a:blip r:embed="rId3"/>
          <a:stretch>
            <a:fillRect/>
          </a:stretch>
        </p:blipFill>
        <p:spPr>
          <a:xfrm>
            <a:off x="4045039" y="2912404"/>
            <a:ext cx="4101922" cy="1033191"/>
          </a:xfrm>
          <a:prstGeom prst="rect">
            <a:avLst/>
          </a:prstGeom>
        </p:spPr>
      </p:pic>
      <p:sp>
        <p:nvSpPr>
          <p:cNvPr id="10" name="Title 1">
            <a:extLst>
              <a:ext uri="{FF2B5EF4-FFF2-40B4-BE49-F238E27FC236}">
                <a16:creationId xmlns:a16="http://schemas.microsoft.com/office/drawing/2014/main" id="{5E19B0EE-32B7-6A6F-6F30-4D1B2791E186}"/>
              </a:ext>
            </a:extLst>
          </p:cNvPr>
          <p:cNvSpPr>
            <a:spLocks noGrp="1"/>
          </p:cNvSpPr>
          <p:nvPr>
            <p:ph type="ctrTitle"/>
          </p:nvPr>
        </p:nvSpPr>
        <p:spPr>
          <a:xfrm>
            <a:off x="1524000" y="4495800"/>
            <a:ext cx="9144000" cy="1239837"/>
          </a:xfrm>
        </p:spPr>
        <p:txBody>
          <a:bodyPr anchor="t">
            <a:normAutofit/>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9198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96828-481E-D224-052B-FCD674E71916}"/>
              </a:ext>
            </a:extLst>
          </p:cNvPr>
          <p:cNvSpPr>
            <a:spLocks noGrp="1"/>
          </p:cNvSpPr>
          <p:nvPr>
            <p:ph type="title"/>
          </p:nvPr>
        </p:nvSpPr>
        <p:spPr>
          <a:xfrm>
            <a:off x="839788" y="457200"/>
            <a:ext cx="3932237" cy="1600200"/>
          </a:xfrm>
        </p:spPr>
        <p:txBody>
          <a:bodyPr anchor="b">
            <a:normAutofit/>
          </a:bodyPr>
          <a:lstStyle>
            <a:lvl1pPr>
              <a:defRPr sz="2000"/>
            </a:lvl1pPr>
          </a:lstStyle>
          <a:p>
            <a:r>
              <a:rPr lang="en-US"/>
              <a:t>Click to edit Master title style</a:t>
            </a:r>
          </a:p>
        </p:txBody>
      </p:sp>
      <p:sp>
        <p:nvSpPr>
          <p:cNvPr id="3" name="Picture Placeholder 2">
            <a:extLst>
              <a:ext uri="{FF2B5EF4-FFF2-40B4-BE49-F238E27FC236}">
                <a16:creationId xmlns:a16="http://schemas.microsoft.com/office/drawing/2014/main" id="{FE3F738B-4ACD-4546-21BE-44B2B67606F9}"/>
              </a:ext>
            </a:extLst>
          </p:cNvPr>
          <p:cNvSpPr>
            <a:spLocks noGrp="1"/>
          </p:cNvSpPr>
          <p:nvPr>
            <p:ph type="pic" idx="1"/>
          </p:nvPr>
        </p:nvSpPr>
        <p:spPr>
          <a:xfrm>
            <a:off x="5183188" y="987425"/>
            <a:ext cx="6172200" cy="4270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599BE9-CF8B-A8F0-92B5-C9005A3806C5}"/>
              </a:ext>
            </a:extLst>
          </p:cNvPr>
          <p:cNvSpPr>
            <a:spLocks noGrp="1"/>
          </p:cNvSpPr>
          <p:nvPr>
            <p:ph type="body" sz="half" idx="2"/>
          </p:nvPr>
        </p:nvSpPr>
        <p:spPr>
          <a:xfrm>
            <a:off x="839788" y="2057400"/>
            <a:ext cx="3932237" cy="3200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08E2E128-BB1C-D7B3-AA9E-B2FCD2C994B5}"/>
              </a:ext>
            </a:extLst>
          </p:cNvPr>
          <p:cNvSpPr>
            <a:spLocks noGrp="1"/>
          </p:cNvSpPr>
          <p:nvPr>
            <p:ph type="sldNum" sz="quarter" idx="12"/>
          </p:nvPr>
        </p:nvSpPr>
        <p:spPr/>
        <p:txBody>
          <a:bodyPr/>
          <a:lstStyle/>
          <a:p>
            <a:fld id="{B7CF46C0-0A78-6D47-88DD-FFC4CA2019BB}" type="slidenum">
              <a:rPr lang="en-US" smtClean="0"/>
              <a:t>‹#›</a:t>
            </a:fld>
            <a:endParaRPr lang="en-US"/>
          </a:p>
        </p:txBody>
      </p:sp>
      <p:sp>
        <p:nvSpPr>
          <p:cNvPr id="8" name="Date Placeholder 3">
            <a:extLst>
              <a:ext uri="{FF2B5EF4-FFF2-40B4-BE49-F238E27FC236}">
                <a16:creationId xmlns:a16="http://schemas.microsoft.com/office/drawing/2014/main" id="{8B467F53-0899-BE04-589E-261D5C7BC79B}"/>
              </a:ext>
            </a:extLst>
          </p:cNvPr>
          <p:cNvSpPr>
            <a:spLocks noGrp="1"/>
          </p:cNvSpPr>
          <p:nvPr>
            <p:ph type="dt" sz="half" idx="13"/>
          </p:nvPr>
        </p:nvSpPr>
        <p:spPr>
          <a:xfrm>
            <a:off x="838200" y="5802170"/>
            <a:ext cx="2743200" cy="365125"/>
          </a:xfrm>
          <a:prstGeom prst="rect">
            <a:avLst/>
          </a:prstGeom>
        </p:spPr>
        <p:txBody>
          <a:bodyPr vert="horz" lIns="91440" tIns="45720" rIns="91440" bIns="45720" rtlCol="0" anchor="b"/>
          <a:lstStyle>
            <a:lvl1pPr algn="l">
              <a:defRPr sz="800">
                <a:solidFill>
                  <a:schemeClr val="accent2"/>
                </a:solidFill>
                <a:latin typeface="+mn-lt"/>
              </a:defRPr>
            </a:lvl1pPr>
          </a:lstStyle>
          <a:p>
            <a:fld id="{BF4BC85F-410D-504E-90E7-45B2210BE730}" type="datetime3">
              <a:rPr lang="en-US" smtClean="0">
                <a:ea typeface="Anonymous Pro" panose="02060609030202000504" pitchFamily="49" charset="0"/>
              </a:rPr>
              <a:t>15 September 2023</a:t>
            </a:fld>
            <a:endParaRPr lang="en-US">
              <a:ea typeface="Anonymous Pro" panose="02060609030202000504" pitchFamily="49" charset="0"/>
            </a:endParaRPr>
          </a:p>
        </p:txBody>
      </p:sp>
    </p:spTree>
    <p:extLst>
      <p:ext uri="{BB962C8B-B14F-4D97-AF65-F5344CB8AC3E}">
        <p14:creationId xmlns:p14="http://schemas.microsoft.com/office/powerpoint/2010/main" val="224954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or Welcome Note">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6AE2CBFF-5894-E8E0-C18A-E3DCBD83D8C2}"/>
              </a:ext>
            </a:extLst>
          </p:cNvPr>
          <p:cNvSpPr>
            <a:spLocks noGrp="1"/>
          </p:cNvSpPr>
          <p:nvPr>
            <p:ph type="title"/>
          </p:nvPr>
        </p:nvSpPr>
        <p:spPr>
          <a:xfrm>
            <a:off x="6761478" y="914399"/>
            <a:ext cx="4512527" cy="821827"/>
          </a:xfrm>
        </p:spPr>
        <p:txBody>
          <a:bodyPr/>
          <a:lstStyle/>
          <a:p>
            <a:endParaRPr lang="en-US" sz="2400">
              <a:latin typeface="Arial Black" panose="020B0604020202020204" pitchFamily="34" charset="0"/>
              <a:cs typeface="Arial Black" panose="020B0604020202020204" pitchFamily="34" charset="0"/>
            </a:endParaRPr>
          </a:p>
        </p:txBody>
      </p:sp>
      <p:pic>
        <p:nvPicPr>
          <p:cNvPr id="5" name="Google Shape;184;p21">
            <a:extLst>
              <a:ext uri="{FF2B5EF4-FFF2-40B4-BE49-F238E27FC236}">
                <a16:creationId xmlns:a16="http://schemas.microsoft.com/office/drawing/2014/main" id="{41B8418F-3FEA-5788-0935-605549C11BCF}"/>
              </a:ext>
            </a:extLst>
          </p:cNvPr>
          <p:cNvPicPr preferRelativeResize="0"/>
          <p:nvPr userDrawn="1"/>
        </p:nvPicPr>
        <p:blipFill rotWithShape="1">
          <a:blip r:embed="rId2">
            <a:alphaModFix/>
          </a:blip>
          <a:srcRect l="61148" r="9834"/>
          <a:stretch/>
        </p:blipFill>
        <p:spPr>
          <a:xfrm>
            <a:off x="5896535" y="989047"/>
            <a:ext cx="532204" cy="4879905"/>
          </a:xfrm>
          <a:prstGeom prst="rect">
            <a:avLst/>
          </a:prstGeom>
          <a:noFill/>
          <a:ln>
            <a:noFill/>
          </a:ln>
        </p:spPr>
      </p:pic>
      <p:sp>
        <p:nvSpPr>
          <p:cNvPr id="7" name="Text Placeholder 6">
            <a:extLst>
              <a:ext uri="{FF2B5EF4-FFF2-40B4-BE49-F238E27FC236}">
                <a16:creationId xmlns:a16="http://schemas.microsoft.com/office/drawing/2014/main" id="{65511CCC-0D65-446F-0FE7-B2A6033D07D7}"/>
              </a:ext>
            </a:extLst>
          </p:cNvPr>
          <p:cNvSpPr>
            <a:spLocks noGrp="1"/>
          </p:cNvSpPr>
          <p:nvPr>
            <p:ph type="body" sz="quarter" idx="15"/>
          </p:nvPr>
        </p:nvSpPr>
        <p:spPr>
          <a:xfrm>
            <a:off x="6761163" y="1928813"/>
            <a:ext cx="4513262" cy="3786187"/>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
        <p:nvSpPr>
          <p:cNvPr id="9" name="Picture Placeholder 8">
            <a:extLst>
              <a:ext uri="{FF2B5EF4-FFF2-40B4-BE49-F238E27FC236}">
                <a16:creationId xmlns:a16="http://schemas.microsoft.com/office/drawing/2014/main" id="{796CAE45-76E4-4F93-496F-2036AF8CC53C}"/>
              </a:ext>
            </a:extLst>
          </p:cNvPr>
          <p:cNvSpPr>
            <a:spLocks noGrp="1"/>
          </p:cNvSpPr>
          <p:nvPr>
            <p:ph type="pic" sz="quarter" idx="16"/>
          </p:nvPr>
        </p:nvSpPr>
        <p:spPr>
          <a:xfrm>
            <a:off x="0" y="0"/>
            <a:ext cx="6172200" cy="6858000"/>
          </a:xfrm>
        </p:spPr>
        <p:txBody>
          <a:bodyPr/>
          <a:lstStyle/>
          <a:p>
            <a:endParaRPr lang="en-US"/>
          </a:p>
        </p:txBody>
      </p:sp>
      <p:sp>
        <p:nvSpPr>
          <p:cNvPr id="10" name="Google Shape;139;p19">
            <a:extLst>
              <a:ext uri="{FF2B5EF4-FFF2-40B4-BE49-F238E27FC236}">
                <a16:creationId xmlns:a16="http://schemas.microsoft.com/office/drawing/2014/main" id="{A6C13C23-A0CE-85CA-879C-21102872F2DE}"/>
              </a:ext>
            </a:extLst>
          </p:cNvPr>
          <p:cNvSpPr/>
          <p:nvPr userDrawn="1"/>
        </p:nvSpPr>
        <p:spPr>
          <a:xfrm>
            <a:off x="-2" y="0"/>
            <a:ext cx="12192002" cy="6858000"/>
          </a:xfrm>
          <a:custGeom>
            <a:avLst/>
            <a:gdLst/>
            <a:ahLst/>
            <a:cxnLst/>
            <a:rect l="l" t="t" r="r" b="b"/>
            <a:pathLst>
              <a:path w="9144002" h="5143500" extrusionOk="0">
                <a:moveTo>
                  <a:pt x="45722" y="45719"/>
                </a:moveTo>
                <a:lnTo>
                  <a:pt x="45722" y="5097781"/>
                </a:lnTo>
                <a:lnTo>
                  <a:pt x="9098282" y="5097781"/>
                </a:lnTo>
                <a:lnTo>
                  <a:pt x="9098282" y="45719"/>
                </a:lnTo>
                <a:close/>
                <a:moveTo>
                  <a:pt x="9098282" y="0"/>
                </a:moveTo>
                <a:lnTo>
                  <a:pt x="9144002" y="0"/>
                </a:lnTo>
                <a:lnTo>
                  <a:pt x="9144002" y="0"/>
                </a:lnTo>
                <a:lnTo>
                  <a:pt x="9144002" y="45719"/>
                </a:lnTo>
                <a:lnTo>
                  <a:pt x="9144002" y="5120640"/>
                </a:lnTo>
                <a:lnTo>
                  <a:pt x="9144000" y="5120640"/>
                </a:lnTo>
                <a:lnTo>
                  <a:pt x="9144000" y="5143500"/>
                </a:lnTo>
                <a:lnTo>
                  <a:pt x="45722" y="5143500"/>
                </a:lnTo>
                <a:lnTo>
                  <a:pt x="2" y="5143500"/>
                </a:lnTo>
                <a:lnTo>
                  <a:pt x="0" y="5143500"/>
                </a:lnTo>
                <a:lnTo>
                  <a:pt x="0" y="5097781"/>
                </a:lnTo>
                <a:lnTo>
                  <a:pt x="2" y="5097781"/>
                </a:lnTo>
                <a:lnTo>
                  <a:pt x="2" y="45719"/>
                </a:lnTo>
                <a:lnTo>
                  <a:pt x="2" y="22860"/>
                </a:lnTo>
                <a:lnTo>
                  <a:pt x="2" y="0"/>
                </a:lnTo>
                <a:lnTo>
                  <a:pt x="9098282" y="0"/>
                </a:lnTo>
                <a:close/>
              </a:path>
            </a:pathLst>
          </a:custGeom>
          <a:solidFill>
            <a:srgbClr val="B801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12433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7" name="Google Shape;149;p20">
            <a:extLst>
              <a:ext uri="{FF2B5EF4-FFF2-40B4-BE49-F238E27FC236}">
                <a16:creationId xmlns:a16="http://schemas.microsoft.com/office/drawing/2014/main" id="{2BDE5341-C758-AC97-84C6-00A438305F2E}"/>
              </a:ext>
            </a:extLst>
          </p:cNvPr>
          <p:cNvSpPr/>
          <p:nvPr userDrawn="1"/>
        </p:nvSpPr>
        <p:spPr>
          <a:xfrm flipH="1">
            <a:off x="5322849" y="0"/>
            <a:ext cx="6869150" cy="6857999"/>
          </a:xfrm>
          <a:prstGeom prst="rtTriangl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152;p20">
            <a:extLst>
              <a:ext uri="{FF2B5EF4-FFF2-40B4-BE49-F238E27FC236}">
                <a16:creationId xmlns:a16="http://schemas.microsoft.com/office/drawing/2014/main" id="{CB71FBEB-B901-05A0-DF28-E6D96D396F70}"/>
              </a:ext>
            </a:extLst>
          </p:cNvPr>
          <p:cNvSpPr/>
          <p:nvPr userDrawn="1"/>
        </p:nvSpPr>
        <p:spPr>
          <a:xfrm>
            <a:off x="838200" y="1930232"/>
            <a:ext cx="3556981" cy="15854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b="1">
                <a:solidFill>
                  <a:schemeClr val="accent2">
                    <a:lumMod val="90000"/>
                  </a:schemeClr>
                </a:solidFill>
                <a:latin typeface="Arial" panose="020B0604020202020204" pitchFamily="34" charset="0"/>
                <a:ea typeface="Jura"/>
                <a:cs typeface="Arial" panose="020B0604020202020204" pitchFamily="34" charset="0"/>
                <a:sym typeface="Jura"/>
              </a:rPr>
              <a:t>OUR MISSION //</a:t>
            </a:r>
            <a:endParaRPr b="1">
              <a:solidFill>
                <a:schemeClr val="accent2">
                  <a:lumMod val="90000"/>
                </a:schemeClr>
              </a:solidFill>
              <a:latin typeface="Arial" panose="020B0604020202020204" pitchFamily="34" charset="0"/>
              <a:cs typeface="Arial" panose="020B0604020202020204" pitchFamily="34" charset="0"/>
            </a:endParaRPr>
          </a:p>
        </p:txBody>
      </p:sp>
      <p:sp>
        <p:nvSpPr>
          <p:cNvPr id="9" name="Google Shape;153;p20">
            <a:extLst>
              <a:ext uri="{FF2B5EF4-FFF2-40B4-BE49-F238E27FC236}">
                <a16:creationId xmlns:a16="http://schemas.microsoft.com/office/drawing/2014/main" id="{DA5907F1-7DF4-B0FA-54C0-756D059EF1C3}"/>
              </a:ext>
            </a:extLst>
          </p:cNvPr>
          <p:cNvSpPr txBox="1"/>
          <p:nvPr userDrawn="1"/>
        </p:nvSpPr>
        <p:spPr>
          <a:xfrm>
            <a:off x="838200" y="2275729"/>
            <a:ext cx="4484649" cy="2306542"/>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accent1"/>
                </a:solidFill>
                <a:latin typeface="Arial Black" panose="020B0604020202020204" pitchFamily="34" charset="0"/>
                <a:ea typeface="Jura"/>
                <a:cs typeface="Arial Black" panose="020B0604020202020204" pitchFamily="34" charset="0"/>
                <a:sym typeface="Jura"/>
              </a:rPr>
              <a:t>Team Rubicon is a</a:t>
            </a:r>
            <a:br>
              <a:rPr lang="en-US" sz="2400" b="1">
                <a:solidFill>
                  <a:schemeClr val="accent1"/>
                </a:solidFill>
                <a:latin typeface="Arial Black" panose="020B0604020202020204" pitchFamily="34" charset="0"/>
                <a:ea typeface="Jura"/>
                <a:cs typeface="Arial Black" panose="020B0604020202020204" pitchFamily="34" charset="0"/>
                <a:sym typeface="Jura"/>
              </a:rPr>
            </a:br>
            <a:r>
              <a:rPr lang="en-US" sz="2400" b="1">
                <a:solidFill>
                  <a:schemeClr val="accent1"/>
                </a:solidFill>
                <a:latin typeface="Arial Black" panose="020B0604020202020204" pitchFamily="34" charset="0"/>
                <a:ea typeface="Jura"/>
                <a:cs typeface="Arial Black" panose="020B0604020202020204" pitchFamily="34" charset="0"/>
                <a:sym typeface="Jura"/>
              </a:rPr>
              <a:t>veteran-led humanitarian </a:t>
            </a:r>
            <a:br>
              <a:rPr lang="en-US" sz="2400" b="1">
                <a:solidFill>
                  <a:schemeClr val="accent1"/>
                </a:solidFill>
                <a:latin typeface="Arial Black" panose="020B0604020202020204" pitchFamily="34" charset="0"/>
                <a:ea typeface="Jura"/>
                <a:cs typeface="Arial Black" panose="020B0604020202020204" pitchFamily="34" charset="0"/>
                <a:sym typeface="Jura"/>
              </a:rPr>
            </a:br>
            <a:r>
              <a:rPr lang="en-US" sz="2400" b="1">
                <a:solidFill>
                  <a:schemeClr val="accent1"/>
                </a:solidFill>
                <a:latin typeface="Arial Black" panose="020B0604020202020204" pitchFamily="34" charset="0"/>
                <a:ea typeface="Jura"/>
                <a:cs typeface="Arial Black" panose="020B0604020202020204" pitchFamily="34" charset="0"/>
                <a:sym typeface="Jura"/>
              </a:rPr>
              <a:t>organization </a:t>
            </a:r>
            <a:r>
              <a:rPr lang="en-US" sz="2400" b="1">
                <a:latin typeface="Arial Black" panose="020B0604020202020204" pitchFamily="34" charset="0"/>
                <a:ea typeface="Jura"/>
                <a:cs typeface="Arial Black" panose="020B0604020202020204" pitchFamily="34" charset="0"/>
                <a:sym typeface="Jura"/>
              </a:rPr>
              <a:t>that serves global communities before, during and after disasters and crises.</a:t>
            </a:r>
            <a:endParaRPr sz="2400" b="1">
              <a:latin typeface="Arial Black" panose="020B0604020202020204" pitchFamily="34" charset="0"/>
              <a:cs typeface="Arial Black" panose="020B0604020202020204" pitchFamily="34" charset="0"/>
            </a:endParaRPr>
          </a:p>
        </p:txBody>
      </p:sp>
      <p:sp>
        <p:nvSpPr>
          <p:cNvPr id="10" name="Google Shape;155;p20">
            <a:extLst>
              <a:ext uri="{FF2B5EF4-FFF2-40B4-BE49-F238E27FC236}">
                <a16:creationId xmlns:a16="http://schemas.microsoft.com/office/drawing/2014/main" id="{65F80469-5DD8-04BE-33B0-155D97415EF9}"/>
              </a:ext>
            </a:extLst>
          </p:cNvPr>
          <p:cNvSpPr/>
          <p:nvPr userDrawn="1"/>
        </p:nvSpPr>
        <p:spPr>
          <a:xfrm>
            <a:off x="5962848" y="830547"/>
            <a:ext cx="5188372" cy="5196906"/>
          </a:xfrm>
          <a:custGeom>
            <a:avLst/>
            <a:gdLst/>
            <a:ahLst/>
            <a:cxnLst/>
            <a:rect l="l" t="t" r="r" b="b"/>
            <a:pathLst>
              <a:path w="4732651" h="4740434" extrusionOk="0">
                <a:moveTo>
                  <a:pt x="1619029" y="0"/>
                </a:moveTo>
                <a:lnTo>
                  <a:pt x="2374044" y="755015"/>
                </a:lnTo>
                <a:lnTo>
                  <a:pt x="3113622" y="15437"/>
                </a:lnTo>
                <a:lnTo>
                  <a:pt x="4732651" y="1634466"/>
                </a:lnTo>
                <a:lnTo>
                  <a:pt x="3993073" y="2374044"/>
                </a:lnTo>
                <a:lnTo>
                  <a:pt x="4724998" y="3105969"/>
                </a:lnTo>
                <a:lnTo>
                  <a:pt x="3105969" y="4724997"/>
                </a:lnTo>
                <a:lnTo>
                  <a:pt x="2374044" y="3993072"/>
                </a:lnTo>
                <a:lnTo>
                  <a:pt x="1626682" y="4740434"/>
                </a:lnTo>
                <a:lnTo>
                  <a:pt x="7653" y="3121406"/>
                </a:lnTo>
                <a:lnTo>
                  <a:pt x="755015" y="2374044"/>
                </a:lnTo>
                <a:lnTo>
                  <a:pt x="0" y="1619029"/>
                </a:lnTo>
                <a:close/>
              </a:path>
            </a:pathLst>
          </a:custGeom>
          <a:blipFill rotWithShape="1">
            <a:blip r:embed="rId2">
              <a:alphaModFix/>
            </a:blip>
            <a:stretch>
              <a:fillRect l="-64212" t="-12438" r="-8890" b="-3769"/>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139;p19">
            <a:extLst>
              <a:ext uri="{FF2B5EF4-FFF2-40B4-BE49-F238E27FC236}">
                <a16:creationId xmlns:a16="http://schemas.microsoft.com/office/drawing/2014/main" id="{1696612E-4E51-1BFE-BACB-66F6C366C557}"/>
              </a:ext>
            </a:extLst>
          </p:cNvPr>
          <p:cNvSpPr/>
          <p:nvPr userDrawn="1"/>
        </p:nvSpPr>
        <p:spPr>
          <a:xfrm>
            <a:off x="-2" y="0"/>
            <a:ext cx="12192002" cy="6858000"/>
          </a:xfrm>
          <a:custGeom>
            <a:avLst/>
            <a:gdLst/>
            <a:ahLst/>
            <a:cxnLst/>
            <a:rect l="l" t="t" r="r" b="b"/>
            <a:pathLst>
              <a:path w="9144002" h="5143500" extrusionOk="0">
                <a:moveTo>
                  <a:pt x="45722" y="45719"/>
                </a:moveTo>
                <a:lnTo>
                  <a:pt x="45722" y="5097781"/>
                </a:lnTo>
                <a:lnTo>
                  <a:pt x="9098282" y="5097781"/>
                </a:lnTo>
                <a:lnTo>
                  <a:pt x="9098282" y="45719"/>
                </a:lnTo>
                <a:close/>
                <a:moveTo>
                  <a:pt x="9098282" y="0"/>
                </a:moveTo>
                <a:lnTo>
                  <a:pt x="9144002" y="0"/>
                </a:lnTo>
                <a:lnTo>
                  <a:pt x="9144002" y="0"/>
                </a:lnTo>
                <a:lnTo>
                  <a:pt x="9144002" y="45719"/>
                </a:lnTo>
                <a:lnTo>
                  <a:pt x="9144002" y="5120640"/>
                </a:lnTo>
                <a:lnTo>
                  <a:pt x="9144000" y="5120640"/>
                </a:lnTo>
                <a:lnTo>
                  <a:pt x="9144000" y="5143500"/>
                </a:lnTo>
                <a:lnTo>
                  <a:pt x="45722" y="5143500"/>
                </a:lnTo>
                <a:lnTo>
                  <a:pt x="2" y="5143500"/>
                </a:lnTo>
                <a:lnTo>
                  <a:pt x="0" y="5143500"/>
                </a:lnTo>
                <a:lnTo>
                  <a:pt x="0" y="5097781"/>
                </a:lnTo>
                <a:lnTo>
                  <a:pt x="2" y="5097781"/>
                </a:lnTo>
                <a:lnTo>
                  <a:pt x="2" y="45719"/>
                </a:lnTo>
                <a:lnTo>
                  <a:pt x="2" y="22860"/>
                </a:lnTo>
                <a:lnTo>
                  <a:pt x="2" y="0"/>
                </a:lnTo>
                <a:lnTo>
                  <a:pt x="9098282" y="0"/>
                </a:lnTo>
                <a:close/>
              </a:path>
            </a:pathLst>
          </a:custGeom>
          <a:solidFill>
            <a:srgbClr val="B801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5900BABA-92C6-6979-9FD4-2D97F8952597}"/>
              </a:ext>
            </a:extLst>
          </p:cNvPr>
          <p:cNvPicPr>
            <a:picLocks noChangeAspect="1"/>
          </p:cNvPicPr>
          <p:nvPr userDrawn="1"/>
        </p:nvPicPr>
        <p:blipFill>
          <a:blip r:embed="rId3">
            <a:alphaModFix amt="24000"/>
          </a:blip>
          <a:stretch>
            <a:fillRect/>
          </a:stretch>
        </p:blipFill>
        <p:spPr>
          <a:xfrm>
            <a:off x="865744" y="5493987"/>
            <a:ext cx="1795680" cy="452295"/>
          </a:xfrm>
          <a:prstGeom prst="rect">
            <a:avLst/>
          </a:prstGeom>
        </p:spPr>
      </p:pic>
    </p:spTree>
    <p:extLst>
      <p:ext uri="{BB962C8B-B14F-4D97-AF65-F5344CB8AC3E}">
        <p14:creationId xmlns:p14="http://schemas.microsoft.com/office/powerpoint/2010/main" val="2198074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sion Statement">
    <p:spTree>
      <p:nvGrpSpPr>
        <p:cNvPr id="1" name=""/>
        <p:cNvGrpSpPr/>
        <p:nvPr/>
      </p:nvGrpSpPr>
      <p:grpSpPr>
        <a:xfrm>
          <a:off x="0" y="0"/>
          <a:ext cx="0" cy="0"/>
          <a:chOff x="0" y="0"/>
          <a:chExt cx="0" cy="0"/>
        </a:xfrm>
      </p:grpSpPr>
      <p:sp>
        <p:nvSpPr>
          <p:cNvPr id="3" name="Google Shape;152;p20">
            <a:extLst>
              <a:ext uri="{FF2B5EF4-FFF2-40B4-BE49-F238E27FC236}">
                <a16:creationId xmlns:a16="http://schemas.microsoft.com/office/drawing/2014/main" id="{69531A83-0347-CC29-AA52-F91DD2D3AB54}"/>
              </a:ext>
            </a:extLst>
          </p:cNvPr>
          <p:cNvSpPr/>
          <p:nvPr userDrawn="1"/>
        </p:nvSpPr>
        <p:spPr>
          <a:xfrm>
            <a:off x="8171346" y="1858088"/>
            <a:ext cx="3140973" cy="169277"/>
          </a:xfrm>
          <a:prstGeom prst="rect">
            <a:avLst/>
          </a:prstGeom>
          <a:noFill/>
          <a:ln>
            <a:noFill/>
          </a:ln>
        </p:spPr>
        <p:txBody>
          <a:bodyPr spcFirstLastPara="1" wrap="square" lIns="0" tIns="0" rIns="0" bIns="0" anchor="t" anchorCtr="0">
            <a:noAutofit/>
          </a:bodyPr>
          <a:lstStyle/>
          <a:p>
            <a:pPr marL="0" marR="0" lvl="0" indent="0" rtl="0">
              <a:spcBef>
                <a:spcPts val="0"/>
              </a:spcBef>
              <a:spcAft>
                <a:spcPts val="0"/>
              </a:spcAft>
              <a:buNone/>
            </a:pPr>
            <a:r>
              <a:rPr lang="en-US" sz="1100" b="1">
                <a:solidFill>
                  <a:schemeClr val="accent2">
                    <a:lumMod val="90000"/>
                  </a:schemeClr>
                </a:solidFill>
                <a:latin typeface="Arial" panose="020B0604020202020204" pitchFamily="34" charset="0"/>
                <a:ea typeface="Jura"/>
                <a:cs typeface="Arial" panose="020B0604020202020204" pitchFamily="34" charset="0"/>
                <a:sym typeface="Jura"/>
              </a:rPr>
              <a:t>OUR VISION //</a:t>
            </a:r>
            <a:endParaRPr b="1">
              <a:solidFill>
                <a:schemeClr val="accent2">
                  <a:lumMod val="90000"/>
                </a:schemeClr>
              </a:solidFill>
              <a:latin typeface="Arial" panose="020B0604020202020204" pitchFamily="34" charset="0"/>
              <a:cs typeface="Arial" panose="020B0604020202020204" pitchFamily="34" charset="0"/>
            </a:endParaRPr>
          </a:p>
        </p:txBody>
      </p:sp>
      <p:sp>
        <p:nvSpPr>
          <p:cNvPr id="4" name="Google Shape;153;p20">
            <a:extLst>
              <a:ext uri="{FF2B5EF4-FFF2-40B4-BE49-F238E27FC236}">
                <a16:creationId xmlns:a16="http://schemas.microsoft.com/office/drawing/2014/main" id="{5BD20277-0031-3703-8E52-2155ADEBA895}"/>
              </a:ext>
            </a:extLst>
          </p:cNvPr>
          <p:cNvSpPr txBox="1"/>
          <p:nvPr userDrawn="1"/>
        </p:nvSpPr>
        <p:spPr>
          <a:xfrm>
            <a:off x="8171346" y="2091952"/>
            <a:ext cx="2909030" cy="2674095"/>
          </a:xfrm>
          <a:prstGeom prst="rect">
            <a:avLst/>
          </a:prstGeom>
          <a:noFill/>
          <a:ln>
            <a:noFill/>
          </a:ln>
        </p:spPr>
        <p:txBody>
          <a:bodyPr spcFirstLastPara="1" wrap="square" lIns="0" tIns="45700" rIns="91425" bIns="45700" anchor="t" anchorCtr="0">
            <a:noAutofit/>
          </a:bodyPr>
          <a:lstStyle/>
          <a:p>
            <a:pPr>
              <a:buClr>
                <a:schemeClr val="lt1"/>
              </a:buClr>
              <a:buSzPts val="2400"/>
            </a:pPr>
            <a:r>
              <a:rPr lang="en-US" sz="2400" b="1">
                <a:latin typeface="Arial Black" panose="020B0604020202020204" pitchFamily="34" charset="0"/>
                <a:cs typeface="Arial Black" panose="020B0604020202020204" pitchFamily="34" charset="0"/>
              </a:rPr>
              <a:t>Support humanity and build resiliency </a:t>
            </a:r>
            <a:r>
              <a:rPr lang="en-US" sz="2400" b="1">
                <a:solidFill>
                  <a:schemeClr val="accent1"/>
                </a:solidFill>
                <a:latin typeface="Arial Black" panose="020B0604020202020204" pitchFamily="34" charset="0"/>
                <a:cs typeface="Arial Black" panose="020B0604020202020204" pitchFamily="34" charset="0"/>
              </a:rPr>
              <a:t>for vulnerable communities across the globe.</a:t>
            </a:r>
          </a:p>
        </p:txBody>
      </p:sp>
      <p:grpSp>
        <p:nvGrpSpPr>
          <p:cNvPr id="5" name="Group 4">
            <a:extLst>
              <a:ext uri="{FF2B5EF4-FFF2-40B4-BE49-F238E27FC236}">
                <a16:creationId xmlns:a16="http://schemas.microsoft.com/office/drawing/2014/main" id="{5ECCABAE-5811-DFB3-4607-43E736FF2D99}"/>
              </a:ext>
            </a:extLst>
          </p:cNvPr>
          <p:cNvGrpSpPr/>
          <p:nvPr userDrawn="1"/>
        </p:nvGrpSpPr>
        <p:grpSpPr>
          <a:xfrm>
            <a:off x="861073" y="588512"/>
            <a:ext cx="2108370" cy="5429330"/>
            <a:chOff x="728328" y="588512"/>
            <a:chExt cx="2108370" cy="5429330"/>
          </a:xfrm>
        </p:grpSpPr>
        <p:sp>
          <p:nvSpPr>
            <p:cNvPr id="6" name="TextBox 5">
              <a:extLst>
                <a:ext uri="{FF2B5EF4-FFF2-40B4-BE49-F238E27FC236}">
                  <a16:creationId xmlns:a16="http://schemas.microsoft.com/office/drawing/2014/main" id="{0A3E720F-363C-A299-CD74-369744148E0F}"/>
                </a:ext>
              </a:extLst>
            </p:cNvPr>
            <p:cNvSpPr txBox="1"/>
            <p:nvPr/>
          </p:nvSpPr>
          <p:spPr>
            <a:xfrm>
              <a:off x="728328" y="588512"/>
              <a:ext cx="1091901" cy="1354217"/>
            </a:xfrm>
            <a:prstGeom prst="rect">
              <a:avLst/>
            </a:prstGeom>
            <a:noFill/>
          </p:spPr>
          <p:txBody>
            <a:bodyPr wrap="square" lIns="0" tIns="0" rIns="0" bIns="0" rtlCol="0">
              <a:spAutoFit/>
            </a:bodyPr>
            <a:lstStyle/>
            <a:p>
              <a:r>
                <a:rPr lang="en-US" sz="8800" b="1">
                  <a:solidFill>
                    <a:schemeClr val="bg1">
                      <a:lumMod val="95000"/>
                    </a:schemeClr>
                  </a:solidFill>
                  <a:latin typeface="Arial Narrow" panose="020B0604020202020204" pitchFamily="34" charset="0"/>
                  <a:cs typeface="Arial Narrow" panose="020B0604020202020204" pitchFamily="34" charset="0"/>
                </a:rPr>
                <a:t>01</a:t>
              </a:r>
            </a:p>
          </p:txBody>
        </p:sp>
        <p:pic>
          <p:nvPicPr>
            <p:cNvPr id="7" name="Picture Placeholder 19">
              <a:extLst>
                <a:ext uri="{FF2B5EF4-FFF2-40B4-BE49-F238E27FC236}">
                  <a16:creationId xmlns:a16="http://schemas.microsoft.com/office/drawing/2014/main" id="{C0E6A72E-B348-A7BC-0F24-CE589C9B4BF1}"/>
                </a:ext>
              </a:extLst>
            </p:cNvPr>
            <p:cNvPicPr>
              <a:picLocks noChangeAspect="1"/>
            </p:cNvPicPr>
            <p:nvPr/>
          </p:nvPicPr>
          <p:blipFill>
            <a:blip r:embed="rId2">
              <a:extLst>
                <a:ext uri="{28A0092B-C50C-407E-A947-70E740481C1C}">
                  <a14:useLocalDpi xmlns:a14="http://schemas.microsoft.com/office/drawing/2010/main" val="0"/>
                </a:ext>
              </a:extLst>
            </a:blip>
            <a:srcRect l="14886" r="14886"/>
            <a:stretch/>
          </p:blipFill>
          <p:spPr>
            <a:xfrm>
              <a:off x="728498" y="1529201"/>
              <a:ext cx="2108200" cy="4002617"/>
            </a:xfrm>
            <a:prstGeom prst="rect">
              <a:avLst/>
            </a:prstGeom>
            <a:blipFill>
              <a:blip r:embed="rId3"/>
              <a:srcRect/>
              <a:stretch>
                <a:fillRect l="-4871" r="-147717"/>
              </a:stretch>
            </a:blipFill>
          </p:spPr>
        </p:pic>
        <p:sp>
          <p:nvSpPr>
            <p:cNvPr id="8" name="Google Shape;206;p22">
              <a:extLst>
                <a:ext uri="{FF2B5EF4-FFF2-40B4-BE49-F238E27FC236}">
                  <a16:creationId xmlns:a16="http://schemas.microsoft.com/office/drawing/2014/main" id="{7A4BBB83-48E4-65A1-F347-9C95C71E4A8D}"/>
                </a:ext>
              </a:extLst>
            </p:cNvPr>
            <p:cNvSpPr/>
            <p:nvPr/>
          </p:nvSpPr>
          <p:spPr>
            <a:xfrm>
              <a:off x="728328" y="1529213"/>
              <a:ext cx="975360" cy="123112"/>
            </a:xfrm>
            <a:prstGeom prst="rect">
              <a:avLst/>
            </a:prstGeom>
            <a:solidFill>
              <a:srgbClr val="B70017"/>
            </a:solidFill>
            <a:ln>
              <a:noFill/>
            </a:ln>
          </p:spPr>
          <p:txBody>
            <a:bodyPr spcFirstLastPara="1" wrap="square" lIns="121900" tIns="60933" rIns="121900" bIns="60933" anchor="ctr" anchorCtr="0">
              <a:noAutofit/>
            </a:bodyPr>
            <a:lstStyle/>
            <a:p>
              <a:pPr algn="ctr"/>
              <a:endParaRPr sz="2400">
                <a:solidFill>
                  <a:schemeClr val="lt1"/>
                </a:solidFill>
                <a:latin typeface="Calibri"/>
                <a:ea typeface="Calibri"/>
                <a:cs typeface="Calibri"/>
                <a:sym typeface="Calibri"/>
              </a:endParaRPr>
            </a:p>
          </p:txBody>
        </p:sp>
        <p:sp>
          <p:nvSpPr>
            <p:cNvPr id="9" name="Google Shape;199;p22">
              <a:extLst>
                <a:ext uri="{FF2B5EF4-FFF2-40B4-BE49-F238E27FC236}">
                  <a16:creationId xmlns:a16="http://schemas.microsoft.com/office/drawing/2014/main" id="{1F3A4794-C99E-3F66-B974-E1E05B5A0058}"/>
                </a:ext>
              </a:extLst>
            </p:cNvPr>
            <p:cNvSpPr/>
            <p:nvPr/>
          </p:nvSpPr>
          <p:spPr>
            <a:xfrm>
              <a:off x="728328" y="5714233"/>
              <a:ext cx="2090056" cy="303609"/>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1200" b="1">
                  <a:solidFill>
                    <a:schemeClr val="accent1"/>
                  </a:solidFill>
                  <a:latin typeface="Arial Black" panose="020B0604020202020204" pitchFamily="34" charset="0"/>
                  <a:ea typeface="Jura"/>
                  <a:cs typeface="Arial Black" panose="020B0604020202020204" pitchFamily="34" charset="0"/>
                  <a:sym typeface="Jura"/>
                </a:rPr>
                <a:t>DISASTER RESPONSE</a:t>
              </a:r>
              <a:endParaRPr lang="en-US" sz="1200" b="1">
                <a:solidFill>
                  <a:schemeClr val="accent1"/>
                </a:solidFill>
                <a:latin typeface="Arial Black" panose="020B0604020202020204" pitchFamily="34" charset="0"/>
                <a:cs typeface="Arial Black" panose="020B0604020202020204" pitchFamily="34" charset="0"/>
              </a:endParaRPr>
            </a:p>
          </p:txBody>
        </p:sp>
      </p:grpSp>
      <p:grpSp>
        <p:nvGrpSpPr>
          <p:cNvPr id="10" name="Group 9">
            <a:extLst>
              <a:ext uri="{FF2B5EF4-FFF2-40B4-BE49-F238E27FC236}">
                <a16:creationId xmlns:a16="http://schemas.microsoft.com/office/drawing/2014/main" id="{13745C64-E462-C3AD-8CAC-33FB25913808}"/>
              </a:ext>
            </a:extLst>
          </p:cNvPr>
          <p:cNvGrpSpPr/>
          <p:nvPr userDrawn="1"/>
        </p:nvGrpSpPr>
        <p:grpSpPr>
          <a:xfrm>
            <a:off x="3255541" y="588511"/>
            <a:ext cx="2162151" cy="5429331"/>
            <a:chOff x="3027713" y="588511"/>
            <a:chExt cx="2162151" cy="5429331"/>
          </a:xfrm>
        </p:grpSpPr>
        <p:sp>
          <p:nvSpPr>
            <p:cNvPr id="11" name="TextBox 10">
              <a:extLst>
                <a:ext uri="{FF2B5EF4-FFF2-40B4-BE49-F238E27FC236}">
                  <a16:creationId xmlns:a16="http://schemas.microsoft.com/office/drawing/2014/main" id="{BBD4E351-D540-70D8-4979-3CC7362CA0E3}"/>
                </a:ext>
              </a:extLst>
            </p:cNvPr>
            <p:cNvSpPr txBox="1"/>
            <p:nvPr/>
          </p:nvSpPr>
          <p:spPr>
            <a:xfrm>
              <a:off x="3027713" y="588511"/>
              <a:ext cx="1091901" cy="1354217"/>
            </a:xfrm>
            <a:prstGeom prst="rect">
              <a:avLst/>
            </a:prstGeom>
            <a:noFill/>
          </p:spPr>
          <p:txBody>
            <a:bodyPr wrap="square" lIns="0" tIns="0" rIns="0" bIns="0" rtlCol="0">
              <a:spAutoFit/>
            </a:bodyPr>
            <a:lstStyle/>
            <a:p>
              <a:r>
                <a:rPr lang="en-US" sz="8800" b="1">
                  <a:solidFill>
                    <a:schemeClr val="bg1">
                      <a:lumMod val="95000"/>
                    </a:schemeClr>
                  </a:solidFill>
                  <a:latin typeface="Arial Narrow" panose="020B0604020202020204" pitchFamily="34" charset="0"/>
                  <a:cs typeface="Arial Narrow" panose="020B0604020202020204" pitchFamily="34" charset="0"/>
                </a:rPr>
                <a:t>02</a:t>
              </a:r>
            </a:p>
          </p:txBody>
        </p:sp>
        <p:pic>
          <p:nvPicPr>
            <p:cNvPr id="12" name="Picture Placeholder 17">
              <a:extLst>
                <a:ext uri="{FF2B5EF4-FFF2-40B4-BE49-F238E27FC236}">
                  <a16:creationId xmlns:a16="http://schemas.microsoft.com/office/drawing/2014/main" id="{3A31D04B-5072-BE44-166B-48CEAD5BC581}"/>
                </a:ext>
              </a:extLst>
            </p:cNvPr>
            <p:cNvPicPr>
              <a:picLocks noChangeAspect="1"/>
            </p:cNvPicPr>
            <p:nvPr/>
          </p:nvPicPr>
          <p:blipFill>
            <a:blip r:embed="rId4">
              <a:extLst>
                <a:ext uri="{28A0092B-C50C-407E-A947-70E740481C1C}">
                  <a14:useLocalDpi xmlns:a14="http://schemas.microsoft.com/office/drawing/2010/main" val="0"/>
                </a:ext>
              </a:extLst>
            </a:blip>
            <a:srcRect l="10497" r="10497"/>
            <a:stretch/>
          </p:blipFill>
          <p:spPr>
            <a:xfrm>
              <a:off x="3081664" y="1529199"/>
              <a:ext cx="2108200" cy="4002617"/>
            </a:xfrm>
            <a:prstGeom prst="rect">
              <a:avLst/>
            </a:prstGeom>
            <a:blipFill>
              <a:blip r:embed="rId5"/>
              <a:srcRect/>
              <a:stretch>
                <a:fillRect t="-2410" b="-2410"/>
              </a:stretch>
            </a:blipFill>
          </p:spPr>
        </p:pic>
        <p:sp>
          <p:nvSpPr>
            <p:cNvPr id="13" name="Google Shape;207;p22">
              <a:extLst>
                <a:ext uri="{FF2B5EF4-FFF2-40B4-BE49-F238E27FC236}">
                  <a16:creationId xmlns:a16="http://schemas.microsoft.com/office/drawing/2014/main" id="{5A3C4B75-4EF9-83AC-7106-28363D1BFDB2}"/>
                </a:ext>
              </a:extLst>
            </p:cNvPr>
            <p:cNvSpPr/>
            <p:nvPr/>
          </p:nvSpPr>
          <p:spPr>
            <a:xfrm>
              <a:off x="3085984" y="1529213"/>
              <a:ext cx="975360" cy="123112"/>
            </a:xfrm>
            <a:prstGeom prst="rect">
              <a:avLst/>
            </a:prstGeom>
            <a:solidFill>
              <a:srgbClr val="B80117"/>
            </a:solidFill>
            <a:ln>
              <a:noFill/>
            </a:ln>
          </p:spPr>
          <p:txBody>
            <a:bodyPr spcFirstLastPara="1" wrap="square" lIns="121900" tIns="60933" rIns="121900" bIns="60933" anchor="ctr" anchorCtr="0">
              <a:noAutofit/>
            </a:bodyPr>
            <a:lstStyle/>
            <a:p>
              <a:pPr algn="ctr"/>
              <a:endParaRPr sz="2400">
                <a:solidFill>
                  <a:srgbClr val="00577E"/>
                </a:solidFill>
                <a:latin typeface="Calibri"/>
                <a:ea typeface="Calibri"/>
                <a:cs typeface="Calibri"/>
                <a:sym typeface="Calibri"/>
              </a:endParaRPr>
            </a:p>
          </p:txBody>
        </p:sp>
        <p:sp>
          <p:nvSpPr>
            <p:cNvPr id="14" name="Google Shape;199;p22">
              <a:extLst>
                <a:ext uri="{FF2B5EF4-FFF2-40B4-BE49-F238E27FC236}">
                  <a16:creationId xmlns:a16="http://schemas.microsoft.com/office/drawing/2014/main" id="{0EF746F7-F72E-4A77-D949-8CFC4D3A1C72}"/>
                </a:ext>
              </a:extLst>
            </p:cNvPr>
            <p:cNvSpPr/>
            <p:nvPr/>
          </p:nvSpPr>
          <p:spPr>
            <a:xfrm>
              <a:off x="3081664" y="5714233"/>
              <a:ext cx="2090056" cy="303609"/>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1200" b="1">
                  <a:solidFill>
                    <a:schemeClr val="accent1"/>
                  </a:solidFill>
                  <a:latin typeface="Arial Black" panose="020B0604020202020204" pitchFamily="34" charset="0"/>
                  <a:ea typeface="Jura"/>
                  <a:cs typeface="Arial Black" panose="020B0604020202020204" pitchFamily="34" charset="0"/>
                  <a:sym typeface="Jura"/>
                </a:rPr>
                <a:t>REBUILD</a:t>
              </a:r>
              <a:endParaRPr lang="en-US" sz="1200" b="1">
                <a:solidFill>
                  <a:schemeClr val="accent1"/>
                </a:solidFill>
                <a:latin typeface="Arial Black" panose="020B0604020202020204" pitchFamily="34" charset="0"/>
                <a:cs typeface="Arial Black" panose="020B0604020202020204" pitchFamily="34" charset="0"/>
              </a:endParaRPr>
            </a:p>
          </p:txBody>
        </p:sp>
      </p:grpSp>
      <p:grpSp>
        <p:nvGrpSpPr>
          <p:cNvPr id="15" name="Group 14">
            <a:extLst>
              <a:ext uri="{FF2B5EF4-FFF2-40B4-BE49-F238E27FC236}">
                <a16:creationId xmlns:a16="http://schemas.microsoft.com/office/drawing/2014/main" id="{6A2BE27C-6A8F-80A5-B251-F58B7783EBB6}"/>
              </a:ext>
            </a:extLst>
          </p:cNvPr>
          <p:cNvGrpSpPr/>
          <p:nvPr userDrawn="1"/>
        </p:nvGrpSpPr>
        <p:grpSpPr>
          <a:xfrm>
            <a:off x="5685812" y="588510"/>
            <a:ext cx="2162807" cy="5429332"/>
            <a:chOff x="5409597" y="588509"/>
            <a:chExt cx="2162807" cy="5429332"/>
          </a:xfrm>
        </p:grpSpPr>
        <p:sp>
          <p:nvSpPr>
            <p:cNvPr id="16" name="TextBox 15">
              <a:extLst>
                <a:ext uri="{FF2B5EF4-FFF2-40B4-BE49-F238E27FC236}">
                  <a16:creationId xmlns:a16="http://schemas.microsoft.com/office/drawing/2014/main" id="{B92F9CF4-D20A-D0A1-6FC4-87C414FC3016}"/>
                </a:ext>
              </a:extLst>
            </p:cNvPr>
            <p:cNvSpPr txBox="1"/>
            <p:nvPr/>
          </p:nvSpPr>
          <p:spPr>
            <a:xfrm>
              <a:off x="5409597" y="588509"/>
              <a:ext cx="1091901" cy="1354217"/>
            </a:xfrm>
            <a:prstGeom prst="rect">
              <a:avLst/>
            </a:prstGeom>
            <a:noFill/>
          </p:spPr>
          <p:txBody>
            <a:bodyPr wrap="square" lIns="0" tIns="0" rIns="0" bIns="0" rtlCol="0">
              <a:spAutoFit/>
            </a:bodyPr>
            <a:lstStyle/>
            <a:p>
              <a:r>
                <a:rPr lang="en-US" sz="8800" b="1">
                  <a:solidFill>
                    <a:schemeClr val="bg1">
                      <a:lumMod val="95000"/>
                    </a:schemeClr>
                  </a:solidFill>
                  <a:latin typeface="Arial Narrow" panose="020B0604020202020204" pitchFamily="34" charset="0"/>
                  <a:cs typeface="Arial Narrow" panose="020B0604020202020204" pitchFamily="34" charset="0"/>
                </a:rPr>
                <a:t>03</a:t>
              </a:r>
            </a:p>
          </p:txBody>
        </p:sp>
        <p:pic>
          <p:nvPicPr>
            <p:cNvPr id="17" name="Picture Placeholder 15">
              <a:extLst>
                <a:ext uri="{FF2B5EF4-FFF2-40B4-BE49-F238E27FC236}">
                  <a16:creationId xmlns:a16="http://schemas.microsoft.com/office/drawing/2014/main" id="{53F8B534-311F-53FC-C545-37345E10ABDE}"/>
                </a:ext>
              </a:extLst>
            </p:cNvPr>
            <p:cNvPicPr>
              <a:picLocks noChangeAspect="1"/>
            </p:cNvPicPr>
            <p:nvPr/>
          </p:nvPicPr>
          <p:blipFill rotWithShape="1">
            <a:blip r:embed="rId6">
              <a:extLst>
                <a:ext uri="{28A0092B-C50C-407E-A947-70E740481C1C}">
                  <a14:useLocalDpi xmlns:a14="http://schemas.microsoft.com/office/drawing/2010/main" val="0"/>
                </a:ext>
              </a:extLst>
            </a:blip>
            <a:srcRect l="33802" r="31150"/>
            <a:stretch/>
          </p:blipFill>
          <p:spPr>
            <a:xfrm>
              <a:off x="5464204" y="1529199"/>
              <a:ext cx="2108200" cy="4002617"/>
            </a:xfrm>
            <a:prstGeom prst="rect">
              <a:avLst/>
            </a:prstGeom>
            <a:blipFill>
              <a:blip r:embed="rId7">
                <a:extLst>
                  <a:ext uri="{96DAC541-7B7A-43D3-8B79-37D633B846F1}">
                    <asvg:svgBlip xmlns:asvg="http://schemas.microsoft.com/office/drawing/2016/SVG/main" r:embed="rId8"/>
                  </a:ext>
                </a:extLst>
              </a:blip>
              <a:srcRect/>
              <a:stretch>
                <a:fillRect l="-79334" t="-1204" r="-76294"/>
              </a:stretch>
            </a:blipFill>
          </p:spPr>
        </p:pic>
        <p:sp>
          <p:nvSpPr>
            <p:cNvPr id="18" name="Google Shape;208;p22">
              <a:extLst>
                <a:ext uri="{FF2B5EF4-FFF2-40B4-BE49-F238E27FC236}">
                  <a16:creationId xmlns:a16="http://schemas.microsoft.com/office/drawing/2014/main" id="{B84D213E-D5E4-EABB-22FF-A2C688E24E56}"/>
                </a:ext>
              </a:extLst>
            </p:cNvPr>
            <p:cNvSpPr/>
            <p:nvPr/>
          </p:nvSpPr>
          <p:spPr>
            <a:xfrm>
              <a:off x="5463188" y="1529213"/>
              <a:ext cx="975360" cy="123112"/>
            </a:xfrm>
            <a:prstGeom prst="rect">
              <a:avLst/>
            </a:prstGeom>
            <a:solidFill>
              <a:srgbClr val="B80117"/>
            </a:solidFill>
            <a:ln>
              <a:noFill/>
            </a:ln>
          </p:spPr>
          <p:txBody>
            <a:bodyPr spcFirstLastPara="1" wrap="square" lIns="121900" tIns="60933" rIns="121900" bIns="60933" anchor="ctr" anchorCtr="0">
              <a:noAutofit/>
            </a:bodyPr>
            <a:lstStyle/>
            <a:p>
              <a:pPr algn="ctr"/>
              <a:endParaRPr sz="2400">
                <a:solidFill>
                  <a:schemeClr val="lt1"/>
                </a:solidFill>
                <a:latin typeface="Calibri"/>
                <a:ea typeface="Calibri"/>
                <a:cs typeface="Calibri"/>
                <a:sym typeface="Calibri"/>
              </a:endParaRPr>
            </a:p>
          </p:txBody>
        </p:sp>
        <p:sp>
          <p:nvSpPr>
            <p:cNvPr id="19" name="Google Shape;199;p22">
              <a:extLst>
                <a:ext uri="{FF2B5EF4-FFF2-40B4-BE49-F238E27FC236}">
                  <a16:creationId xmlns:a16="http://schemas.microsoft.com/office/drawing/2014/main" id="{D9453F04-62B3-A761-4D9E-C4B7F3C30E20}"/>
                </a:ext>
              </a:extLst>
            </p:cNvPr>
            <p:cNvSpPr/>
            <p:nvPr/>
          </p:nvSpPr>
          <p:spPr>
            <a:xfrm>
              <a:off x="5451790" y="5714232"/>
              <a:ext cx="2090056" cy="303609"/>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1200" b="1">
                  <a:solidFill>
                    <a:schemeClr val="accent1"/>
                  </a:solidFill>
                  <a:latin typeface="Arial Black" panose="020B0604020202020204" pitchFamily="34" charset="0"/>
                  <a:ea typeface="Jura"/>
                  <a:cs typeface="Arial Black" panose="020B0604020202020204" pitchFamily="34" charset="0"/>
                  <a:sym typeface="Jura"/>
                </a:rPr>
                <a:t>INTERNATIONAL</a:t>
              </a:r>
              <a:endParaRPr lang="en-US" sz="1200" b="1">
                <a:solidFill>
                  <a:schemeClr val="accent1"/>
                </a:solidFill>
                <a:latin typeface="Arial Black" panose="020B0604020202020204" pitchFamily="34" charset="0"/>
                <a:cs typeface="Arial Black" panose="020B0604020202020204" pitchFamily="34" charset="0"/>
              </a:endParaRPr>
            </a:p>
          </p:txBody>
        </p:sp>
      </p:grpSp>
      <p:sp>
        <p:nvSpPr>
          <p:cNvPr id="20" name="Google Shape;139;p19">
            <a:extLst>
              <a:ext uri="{FF2B5EF4-FFF2-40B4-BE49-F238E27FC236}">
                <a16:creationId xmlns:a16="http://schemas.microsoft.com/office/drawing/2014/main" id="{131E89C0-044C-43C2-23ED-04426F782F99}"/>
              </a:ext>
            </a:extLst>
          </p:cNvPr>
          <p:cNvSpPr/>
          <p:nvPr userDrawn="1"/>
        </p:nvSpPr>
        <p:spPr>
          <a:xfrm>
            <a:off x="-2" y="0"/>
            <a:ext cx="12192002" cy="6858000"/>
          </a:xfrm>
          <a:custGeom>
            <a:avLst/>
            <a:gdLst/>
            <a:ahLst/>
            <a:cxnLst/>
            <a:rect l="l" t="t" r="r" b="b"/>
            <a:pathLst>
              <a:path w="9144002" h="5143500" extrusionOk="0">
                <a:moveTo>
                  <a:pt x="45722" y="45719"/>
                </a:moveTo>
                <a:lnTo>
                  <a:pt x="45722" y="5097781"/>
                </a:lnTo>
                <a:lnTo>
                  <a:pt x="9098282" y="5097781"/>
                </a:lnTo>
                <a:lnTo>
                  <a:pt x="9098282" y="45719"/>
                </a:lnTo>
                <a:close/>
                <a:moveTo>
                  <a:pt x="9098282" y="0"/>
                </a:moveTo>
                <a:lnTo>
                  <a:pt x="9144002" y="0"/>
                </a:lnTo>
                <a:lnTo>
                  <a:pt x="9144002" y="0"/>
                </a:lnTo>
                <a:lnTo>
                  <a:pt x="9144002" y="45719"/>
                </a:lnTo>
                <a:lnTo>
                  <a:pt x="9144002" y="5120640"/>
                </a:lnTo>
                <a:lnTo>
                  <a:pt x="9144000" y="5120640"/>
                </a:lnTo>
                <a:lnTo>
                  <a:pt x="9144000" y="5143500"/>
                </a:lnTo>
                <a:lnTo>
                  <a:pt x="45722" y="5143500"/>
                </a:lnTo>
                <a:lnTo>
                  <a:pt x="2" y="5143500"/>
                </a:lnTo>
                <a:lnTo>
                  <a:pt x="0" y="5143500"/>
                </a:lnTo>
                <a:lnTo>
                  <a:pt x="0" y="5097781"/>
                </a:lnTo>
                <a:lnTo>
                  <a:pt x="2" y="5097781"/>
                </a:lnTo>
                <a:lnTo>
                  <a:pt x="2" y="45719"/>
                </a:lnTo>
                <a:lnTo>
                  <a:pt x="2" y="22860"/>
                </a:lnTo>
                <a:lnTo>
                  <a:pt x="2" y="0"/>
                </a:lnTo>
                <a:lnTo>
                  <a:pt x="9098282" y="0"/>
                </a:lnTo>
                <a:close/>
              </a:path>
            </a:pathLst>
          </a:custGeom>
          <a:solidFill>
            <a:srgbClr val="B801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 name="Picture 20">
            <a:extLst>
              <a:ext uri="{FF2B5EF4-FFF2-40B4-BE49-F238E27FC236}">
                <a16:creationId xmlns:a16="http://schemas.microsoft.com/office/drawing/2014/main" id="{547D2E9C-F91E-6CC6-9EE6-3035DF219919}"/>
              </a:ext>
            </a:extLst>
          </p:cNvPr>
          <p:cNvPicPr>
            <a:picLocks noChangeAspect="1"/>
          </p:cNvPicPr>
          <p:nvPr userDrawn="1"/>
        </p:nvPicPr>
        <p:blipFill>
          <a:blip r:embed="rId9">
            <a:alphaModFix amt="24000"/>
          </a:blip>
          <a:stretch>
            <a:fillRect/>
          </a:stretch>
        </p:blipFill>
        <p:spPr>
          <a:xfrm>
            <a:off x="9701339" y="5413742"/>
            <a:ext cx="1795680" cy="452295"/>
          </a:xfrm>
          <a:prstGeom prst="rect">
            <a:avLst/>
          </a:prstGeom>
        </p:spPr>
      </p:pic>
    </p:spTree>
    <p:extLst>
      <p:ext uri="{BB962C8B-B14F-4D97-AF65-F5344CB8AC3E}">
        <p14:creationId xmlns:p14="http://schemas.microsoft.com/office/powerpoint/2010/main" val="49650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oogle Shape;231;p24">
            <a:extLst>
              <a:ext uri="{FF2B5EF4-FFF2-40B4-BE49-F238E27FC236}">
                <a16:creationId xmlns:a16="http://schemas.microsoft.com/office/drawing/2014/main" id="{95CE9A30-0541-A9F7-59B3-AEE20D093EB4}"/>
              </a:ext>
            </a:extLst>
          </p:cNvPr>
          <p:cNvSpPr/>
          <p:nvPr userDrawn="1"/>
        </p:nvSpPr>
        <p:spPr>
          <a:xfrm>
            <a:off x="0" y="3429000"/>
            <a:ext cx="12192000" cy="3429000"/>
          </a:xfrm>
          <a:prstGeom prst="rect">
            <a:avLst/>
          </a:prstGeom>
          <a:solidFill>
            <a:srgbClr val="F2F2F2"/>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3FC4A786-5669-1F21-3CD8-0844D6D35FC1}"/>
              </a:ext>
            </a:extLst>
          </p:cNvPr>
          <p:cNvSpPr>
            <a:spLocks noGrp="1"/>
          </p:cNvSpPr>
          <p:nvPr>
            <p:ph type="ctrTitle"/>
          </p:nvPr>
        </p:nvSpPr>
        <p:spPr>
          <a:xfrm>
            <a:off x="1524000" y="1122363"/>
            <a:ext cx="9144000" cy="2001837"/>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748D9A26-77CF-11AE-0A06-8E1DE3F59F3C}"/>
              </a:ext>
            </a:extLst>
          </p:cNvPr>
          <p:cNvSpPr>
            <a:spLocks noGrp="1"/>
          </p:cNvSpPr>
          <p:nvPr>
            <p:ph type="subTitle" idx="1"/>
          </p:nvPr>
        </p:nvSpPr>
        <p:spPr>
          <a:xfrm>
            <a:off x="1524000" y="3733800"/>
            <a:ext cx="9144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Google Shape;139;p19">
            <a:extLst>
              <a:ext uri="{FF2B5EF4-FFF2-40B4-BE49-F238E27FC236}">
                <a16:creationId xmlns:a16="http://schemas.microsoft.com/office/drawing/2014/main" id="{942A734C-C5E6-8DF6-79A9-6AE09347AACD}"/>
              </a:ext>
            </a:extLst>
          </p:cNvPr>
          <p:cNvSpPr/>
          <p:nvPr userDrawn="1"/>
        </p:nvSpPr>
        <p:spPr>
          <a:xfrm>
            <a:off x="-2" y="0"/>
            <a:ext cx="12192002" cy="6858000"/>
          </a:xfrm>
          <a:custGeom>
            <a:avLst/>
            <a:gdLst/>
            <a:ahLst/>
            <a:cxnLst/>
            <a:rect l="l" t="t" r="r" b="b"/>
            <a:pathLst>
              <a:path w="9144002" h="5143500" extrusionOk="0">
                <a:moveTo>
                  <a:pt x="45722" y="45719"/>
                </a:moveTo>
                <a:lnTo>
                  <a:pt x="45722" y="5097781"/>
                </a:lnTo>
                <a:lnTo>
                  <a:pt x="9098282" y="5097781"/>
                </a:lnTo>
                <a:lnTo>
                  <a:pt x="9098282" y="45719"/>
                </a:lnTo>
                <a:close/>
                <a:moveTo>
                  <a:pt x="9098282" y="0"/>
                </a:moveTo>
                <a:lnTo>
                  <a:pt x="9144002" y="0"/>
                </a:lnTo>
                <a:lnTo>
                  <a:pt x="9144002" y="0"/>
                </a:lnTo>
                <a:lnTo>
                  <a:pt x="9144002" y="45719"/>
                </a:lnTo>
                <a:lnTo>
                  <a:pt x="9144002" y="5120640"/>
                </a:lnTo>
                <a:lnTo>
                  <a:pt x="9144000" y="5120640"/>
                </a:lnTo>
                <a:lnTo>
                  <a:pt x="9144000" y="5143500"/>
                </a:lnTo>
                <a:lnTo>
                  <a:pt x="45722" y="5143500"/>
                </a:lnTo>
                <a:lnTo>
                  <a:pt x="2" y="5143500"/>
                </a:lnTo>
                <a:lnTo>
                  <a:pt x="0" y="5143500"/>
                </a:lnTo>
                <a:lnTo>
                  <a:pt x="0" y="5097781"/>
                </a:lnTo>
                <a:lnTo>
                  <a:pt x="2" y="5097781"/>
                </a:lnTo>
                <a:lnTo>
                  <a:pt x="2" y="45719"/>
                </a:lnTo>
                <a:lnTo>
                  <a:pt x="2" y="22860"/>
                </a:lnTo>
                <a:lnTo>
                  <a:pt x="2" y="0"/>
                </a:lnTo>
                <a:lnTo>
                  <a:pt x="9098282" y="0"/>
                </a:lnTo>
                <a:close/>
              </a:path>
            </a:pathLst>
          </a:custGeom>
          <a:solidFill>
            <a:srgbClr val="B801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B3888FBF-06DF-0342-2D66-5A62EFE1167C}"/>
              </a:ext>
            </a:extLst>
          </p:cNvPr>
          <p:cNvPicPr>
            <a:picLocks noChangeAspect="1"/>
          </p:cNvPicPr>
          <p:nvPr userDrawn="1"/>
        </p:nvPicPr>
        <p:blipFill>
          <a:blip r:embed="rId2">
            <a:alphaModFix amt="11000"/>
          </a:blip>
          <a:stretch>
            <a:fillRect/>
          </a:stretch>
        </p:blipFill>
        <p:spPr>
          <a:xfrm>
            <a:off x="5198160" y="5715000"/>
            <a:ext cx="1795680" cy="452295"/>
          </a:xfrm>
          <a:prstGeom prst="rect">
            <a:avLst/>
          </a:prstGeom>
        </p:spPr>
      </p:pic>
    </p:spTree>
    <p:extLst>
      <p:ext uri="{BB962C8B-B14F-4D97-AF65-F5344CB8AC3E}">
        <p14:creationId xmlns:p14="http://schemas.microsoft.com/office/powerpoint/2010/main" val="64744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A9036-5212-88D2-5365-084BFAE145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376BE1-4410-0985-1A5B-D1E8621431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EB6EA26-FB69-1E9B-B53E-B6DEAB2977EB}"/>
              </a:ext>
            </a:extLst>
          </p:cNvPr>
          <p:cNvSpPr>
            <a:spLocks noGrp="1"/>
          </p:cNvSpPr>
          <p:nvPr>
            <p:ph type="sldNum" sz="quarter" idx="12"/>
          </p:nvPr>
        </p:nvSpPr>
        <p:spPr/>
        <p:txBody>
          <a:bodyPr/>
          <a:lstStyle/>
          <a:p>
            <a:fld id="{B7CF46C0-0A78-6D47-88DD-FFC4CA2019BB}" type="slidenum">
              <a:rPr lang="en-US" smtClean="0"/>
              <a:t>‹#›</a:t>
            </a:fld>
            <a:endParaRPr lang="en-US"/>
          </a:p>
        </p:txBody>
      </p:sp>
      <p:sp>
        <p:nvSpPr>
          <p:cNvPr id="7" name="Date Placeholder 3">
            <a:extLst>
              <a:ext uri="{FF2B5EF4-FFF2-40B4-BE49-F238E27FC236}">
                <a16:creationId xmlns:a16="http://schemas.microsoft.com/office/drawing/2014/main" id="{2BBF8EB9-C414-BCAB-3454-E078B0298196}"/>
              </a:ext>
            </a:extLst>
          </p:cNvPr>
          <p:cNvSpPr>
            <a:spLocks noGrp="1"/>
          </p:cNvSpPr>
          <p:nvPr>
            <p:ph type="dt" sz="half" idx="2"/>
          </p:nvPr>
        </p:nvSpPr>
        <p:spPr>
          <a:xfrm>
            <a:off x="838200" y="5802170"/>
            <a:ext cx="2743200" cy="365125"/>
          </a:xfrm>
          <a:prstGeom prst="rect">
            <a:avLst/>
          </a:prstGeom>
        </p:spPr>
        <p:txBody>
          <a:bodyPr vert="horz" lIns="91440" tIns="45720" rIns="91440" bIns="45720" rtlCol="0" anchor="b"/>
          <a:lstStyle>
            <a:lvl1pPr algn="l">
              <a:defRPr sz="800">
                <a:solidFill>
                  <a:schemeClr val="accent2"/>
                </a:solidFill>
                <a:latin typeface="+mn-lt"/>
              </a:defRPr>
            </a:lvl1pPr>
          </a:lstStyle>
          <a:p>
            <a:fld id="{197AC775-4040-8C4E-A6D9-51E5B38A61E3}" type="datetime3">
              <a:rPr lang="en-US" smtClean="0">
                <a:ea typeface="Anonymous Pro" panose="02060609030202000504" pitchFamily="49" charset="0"/>
              </a:rPr>
              <a:t>15 September 2023</a:t>
            </a:fld>
            <a:endParaRPr lang="en-US">
              <a:ea typeface="Anonymous Pro" panose="02060609030202000504" pitchFamily="49" charset="0"/>
            </a:endParaRPr>
          </a:p>
        </p:txBody>
      </p:sp>
    </p:spTree>
    <p:extLst>
      <p:ext uri="{BB962C8B-B14F-4D97-AF65-F5344CB8AC3E}">
        <p14:creationId xmlns:p14="http://schemas.microsoft.com/office/powerpoint/2010/main" val="351200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2F2F-8E70-1855-54B5-142E7DBAB4EB}"/>
              </a:ext>
            </a:extLst>
          </p:cNvPr>
          <p:cNvSpPr>
            <a:spLocks noGrp="1"/>
          </p:cNvSpPr>
          <p:nvPr>
            <p:ph type="title"/>
          </p:nvPr>
        </p:nvSpPr>
        <p:spPr>
          <a:xfrm>
            <a:off x="831850" y="1066800"/>
            <a:ext cx="10515600"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A97D933B-F896-79E7-538F-7496C7C7F857}"/>
              </a:ext>
            </a:extLst>
          </p:cNvPr>
          <p:cNvSpPr>
            <a:spLocks noGrp="1"/>
          </p:cNvSpPr>
          <p:nvPr>
            <p:ph type="body" idx="1"/>
          </p:nvPr>
        </p:nvSpPr>
        <p:spPr>
          <a:xfrm>
            <a:off x="831850" y="39465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A7D1787-324E-2BF1-B08C-8F1DC2725DBB}"/>
              </a:ext>
            </a:extLst>
          </p:cNvPr>
          <p:cNvSpPr>
            <a:spLocks noGrp="1"/>
          </p:cNvSpPr>
          <p:nvPr>
            <p:ph type="sldNum" sz="quarter" idx="12"/>
          </p:nvPr>
        </p:nvSpPr>
        <p:spPr/>
        <p:txBody>
          <a:bodyPr/>
          <a:lstStyle/>
          <a:p>
            <a:fld id="{B7CF46C0-0A78-6D47-88DD-FFC4CA2019BB}" type="slidenum">
              <a:rPr lang="en-US" smtClean="0"/>
              <a:t>‹#›</a:t>
            </a:fld>
            <a:endParaRPr lang="en-US"/>
          </a:p>
        </p:txBody>
      </p:sp>
      <p:sp>
        <p:nvSpPr>
          <p:cNvPr id="7" name="Date Placeholder 3">
            <a:extLst>
              <a:ext uri="{FF2B5EF4-FFF2-40B4-BE49-F238E27FC236}">
                <a16:creationId xmlns:a16="http://schemas.microsoft.com/office/drawing/2014/main" id="{58C15F8E-AC71-41DC-8E3B-38712B516202}"/>
              </a:ext>
            </a:extLst>
          </p:cNvPr>
          <p:cNvSpPr>
            <a:spLocks noGrp="1"/>
          </p:cNvSpPr>
          <p:nvPr>
            <p:ph type="dt" sz="half" idx="2"/>
          </p:nvPr>
        </p:nvSpPr>
        <p:spPr>
          <a:xfrm>
            <a:off x="838200" y="5802170"/>
            <a:ext cx="2743200" cy="365125"/>
          </a:xfrm>
          <a:prstGeom prst="rect">
            <a:avLst/>
          </a:prstGeom>
        </p:spPr>
        <p:txBody>
          <a:bodyPr vert="horz" lIns="91440" tIns="45720" rIns="91440" bIns="45720" rtlCol="0" anchor="b"/>
          <a:lstStyle>
            <a:lvl1pPr algn="l">
              <a:defRPr sz="800">
                <a:solidFill>
                  <a:schemeClr val="accent2"/>
                </a:solidFill>
                <a:latin typeface="+mn-lt"/>
              </a:defRPr>
            </a:lvl1pPr>
          </a:lstStyle>
          <a:p>
            <a:fld id="{55EBB619-64BE-164E-B957-0F41961C29F0}" type="datetime3">
              <a:rPr lang="en-US" smtClean="0">
                <a:ea typeface="Anonymous Pro" panose="02060609030202000504" pitchFamily="49" charset="0"/>
              </a:rPr>
              <a:t>15 September 2023</a:t>
            </a:fld>
            <a:endParaRPr lang="en-US">
              <a:ea typeface="Anonymous Pro" panose="02060609030202000504" pitchFamily="49" charset="0"/>
            </a:endParaRPr>
          </a:p>
        </p:txBody>
      </p:sp>
      <p:pic>
        <p:nvPicPr>
          <p:cNvPr id="8" name="Google Shape;184;p21">
            <a:extLst>
              <a:ext uri="{FF2B5EF4-FFF2-40B4-BE49-F238E27FC236}">
                <a16:creationId xmlns:a16="http://schemas.microsoft.com/office/drawing/2014/main" id="{3BF59384-0008-7FCD-C69A-4994230F2990}"/>
              </a:ext>
            </a:extLst>
          </p:cNvPr>
          <p:cNvPicPr preferRelativeResize="0"/>
          <p:nvPr userDrawn="1"/>
        </p:nvPicPr>
        <p:blipFill rotWithShape="1">
          <a:blip r:embed="rId2">
            <a:alphaModFix/>
          </a:blip>
          <a:srcRect l="61148" r="9834"/>
          <a:stretch/>
        </p:blipFill>
        <p:spPr>
          <a:xfrm>
            <a:off x="0" y="2286000"/>
            <a:ext cx="533400" cy="1633537"/>
          </a:xfrm>
          <a:prstGeom prst="rect">
            <a:avLst/>
          </a:prstGeom>
          <a:noFill/>
          <a:ln>
            <a:noFill/>
          </a:ln>
        </p:spPr>
      </p:pic>
    </p:spTree>
    <p:extLst>
      <p:ext uri="{BB962C8B-B14F-4D97-AF65-F5344CB8AC3E}">
        <p14:creationId xmlns:p14="http://schemas.microsoft.com/office/powerpoint/2010/main" val="213308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CA116-7FEA-3590-E6F8-91F78823F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8FAD9-B573-A32C-204B-95CD71DCFA9D}"/>
              </a:ext>
            </a:extLst>
          </p:cNvPr>
          <p:cNvSpPr>
            <a:spLocks noGrp="1"/>
          </p:cNvSpPr>
          <p:nvPr>
            <p:ph sz="half" idx="1"/>
          </p:nvPr>
        </p:nvSpPr>
        <p:spPr>
          <a:xfrm>
            <a:off x="838200" y="1825625"/>
            <a:ext cx="5181600" cy="3508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297C74-9402-ADCE-0919-638126906C5B}"/>
              </a:ext>
            </a:extLst>
          </p:cNvPr>
          <p:cNvSpPr>
            <a:spLocks noGrp="1"/>
          </p:cNvSpPr>
          <p:nvPr>
            <p:ph sz="half" idx="2"/>
          </p:nvPr>
        </p:nvSpPr>
        <p:spPr>
          <a:xfrm>
            <a:off x="6172200" y="1825625"/>
            <a:ext cx="5181600" cy="3508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BDD20BC-2CAF-4D2C-402F-F4956EEA57C1}"/>
              </a:ext>
            </a:extLst>
          </p:cNvPr>
          <p:cNvSpPr>
            <a:spLocks noGrp="1"/>
          </p:cNvSpPr>
          <p:nvPr>
            <p:ph type="sldNum" sz="quarter" idx="12"/>
          </p:nvPr>
        </p:nvSpPr>
        <p:spPr/>
        <p:txBody>
          <a:bodyPr/>
          <a:lstStyle/>
          <a:p>
            <a:fld id="{B7CF46C0-0A78-6D47-88DD-FFC4CA2019BB}" type="slidenum">
              <a:rPr lang="en-US" smtClean="0"/>
              <a:t>‹#›</a:t>
            </a:fld>
            <a:endParaRPr lang="en-US"/>
          </a:p>
        </p:txBody>
      </p:sp>
      <p:sp>
        <p:nvSpPr>
          <p:cNvPr id="8" name="Date Placeholder 3">
            <a:extLst>
              <a:ext uri="{FF2B5EF4-FFF2-40B4-BE49-F238E27FC236}">
                <a16:creationId xmlns:a16="http://schemas.microsoft.com/office/drawing/2014/main" id="{70554F4C-D7B6-5D15-5A62-37905CB4BF83}"/>
              </a:ext>
            </a:extLst>
          </p:cNvPr>
          <p:cNvSpPr>
            <a:spLocks noGrp="1"/>
          </p:cNvSpPr>
          <p:nvPr>
            <p:ph type="dt" sz="half" idx="13"/>
          </p:nvPr>
        </p:nvSpPr>
        <p:spPr>
          <a:xfrm>
            <a:off x="838200" y="5802170"/>
            <a:ext cx="2743200" cy="365125"/>
          </a:xfrm>
          <a:prstGeom prst="rect">
            <a:avLst/>
          </a:prstGeom>
        </p:spPr>
        <p:txBody>
          <a:bodyPr vert="horz" lIns="91440" tIns="45720" rIns="91440" bIns="45720" rtlCol="0" anchor="b"/>
          <a:lstStyle>
            <a:lvl1pPr algn="l">
              <a:defRPr sz="800">
                <a:solidFill>
                  <a:schemeClr val="accent2"/>
                </a:solidFill>
                <a:latin typeface="+mn-lt"/>
              </a:defRPr>
            </a:lvl1pPr>
          </a:lstStyle>
          <a:p>
            <a:fld id="{7BE06802-3C5C-4449-B79A-DC83848879A6}" type="datetime3">
              <a:rPr lang="en-US" smtClean="0">
                <a:ea typeface="Anonymous Pro" panose="02060609030202000504" pitchFamily="49" charset="0"/>
              </a:rPr>
              <a:t>15 September 2023</a:t>
            </a:fld>
            <a:endParaRPr lang="en-US">
              <a:ea typeface="Anonymous Pro" panose="02060609030202000504" pitchFamily="49" charset="0"/>
            </a:endParaRPr>
          </a:p>
        </p:txBody>
      </p:sp>
    </p:spTree>
    <p:extLst>
      <p:ext uri="{BB962C8B-B14F-4D97-AF65-F5344CB8AC3E}">
        <p14:creationId xmlns:p14="http://schemas.microsoft.com/office/powerpoint/2010/main" val="1820236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8C735-AB95-8210-8D95-764648D4D1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6A27AC-5951-D29B-AC03-0540F7EBB5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880A72-2025-2684-1750-785A514D6504}"/>
              </a:ext>
            </a:extLst>
          </p:cNvPr>
          <p:cNvSpPr>
            <a:spLocks noGrp="1"/>
          </p:cNvSpPr>
          <p:nvPr>
            <p:ph sz="half" idx="2"/>
          </p:nvPr>
        </p:nvSpPr>
        <p:spPr>
          <a:xfrm>
            <a:off x="839788" y="2505075"/>
            <a:ext cx="5157787" cy="275272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9F287-D828-129C-164D-1DAB1A4C2A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E36BA0-433C-FE9C-4A00-9BF36AF12C5C}"/>
              </a:ext>
            </a:extLst>
          </p:cNvPr>
          <p:cNvSpPr>
            <a:spLocks noGrp="1"/>
          </p:cNvSpPr>
          <p:nvPr>
            <p:ph sz="quarter" idx="4"/>
          </p:nvPr>
        </p:nvSpPr>
        <p:spPr>
          <a:xfrm>
            <a:off x="6172200" y="2505075"/>
            <a:ext cx="5183188" cy="275272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F0DC6C-09B3-A0AE-4C5B-E17DAF43AF91}"/>
              </a:ext>
            </a:extLst>
          </p:cNvPr>
          <p:cNvSpPr>
            <a:spLocks noGrp="1"/>
          </p:cNvSpPr>
          <p:nvPr>
            <p:ph type="sldNum" sz="quarter" idx="12"/>
          </p:nvPr>
        </p:nvSpPr>
        <p:spPr/>
        <p:txBody>
          <a:bodyPr/>
          <a:lstStyle/>
          <a:p>
            <a:fld id="{B7CF46C0-0A78-6D47-88DD-FFC4CA2019BB}" type="slidenum">
              <a:rPr lang="en-US" smtClean="0"/>
              <a:t>‹#›</a:t>
            </a:fld>
            <a:endParaRPr lang="en-US"/>
          </a:p>
        </p:txBody>
      </p:sp>
      <p:sp>
        <p:nvSpPr>
          <p:cNvPr id="10" name="Date Placeholder 3">
            <a:extLst>
              <a:ext uri="{FF2B5EF4-FFF2-40B4-BE49-F238E27FC236}">
                <a16:creationId xmlns:a16="http://schemas.microsoft.com/office/drawing/2014/main" id="{4F906E84-E68D-69BC-6911-63B8CD4C87B9}"/>
              </a:ext>
            </a:extLst>
          </p:cNvPr>
          <p:cNvSpPr>
            <a:spLocks noGrp="1"/>
          </p:cNvSpPr>
          <p:nvPr>
            <p:ph type="dt" sz="half" idx="13"/>
          </p:nvPr>
        </p:nvSpPr>
        <p:spPr>
          <a:xfrm>
            <a:off x="838200" y="5802170"/>
            <a:ext cx="2743200" cy="365125"/>
          </a:xfrm>
          <a:prstGeom prst="rect">
            <a:avLst/>
          </a:prstGeom>
        </p:spPr>
        <p:txBody>
          <a:bodyPr vert="horz" lIns="91440" tIns="45720" rIns="91440" bIns="45720" rtlCol="0" anchor="b"/>
          <a:lstStyle>
            <a:lvl1pPr algn="l">
              <a:defRPr sz="800">
                <a:solidFill>
                  <a:schemeClr val="accent2"/>
                </a:solidFill>
                <a:latin typeface="+mn-lt"/>
              </a:defRPr>
            </a:lvl1pPr>
          </a:lstStyle>
          <a:p>
            <a:fld id="{23C108A6-3C69-AF4E-A959-5DBF4653B048}" type="datetime3">
              <a:rPr lang="en-US" smtClean="0">
                <a:ea typeface="Anonymous Pro" panose="02060609030202000504" pitchFamily="49" charset="0"/>
              </a:rPr>
              <a:t>15 September 2023</a:t>
            </a:fld>
            <a:endParaRPr lang="en-US">
              <a:ea typeface="Anonymous Pro" panose="02060609030202000504" pitchFamily="49" charset="0"/>
            </a:endParaRPr>
          </a:p>
        </p:txBody>
      </p:sp>
    </p:spTree>
    <p:extLst>
      <p:ext uri="{BB962C8B-B14F-4D97-AF65-F5344CB8AC3E}">
        <p14:creationId xmlns:p14="http://schemas.microsoft.com/office/powerpoint/2010/main" val="410956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55C0-B8A3-4439-E6BC-703116748AE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4365191A-2DEB-8CB8-6B40-84EB0E0088E9}"/>
              </a:ext>
            </a:extLst>
          </p:cNvPr>
          <p:cNvSpPr>
            <a:spLocks noGrp="1"/>
          </p:cNvSpPr>
          <p:nvPr>
            <p:ph type="sldNum" sz="quarter" idx="12"/>
          </p:nvPr>
        </p:nvSpPr>
        <p:spPr/>
        <p:txBody>
          <a:bodyPr/>
          <a:lstStyle/>
          <a:p>
            <a:fld id="{B7CF46C0-0A78-6D47-88DD-FFC4CA2019BB}" type="slidenum">
              <a:rPr lang="en-US" smtClean="0"/>
              <a:t>‹#›</a:t>
            </a:fld>
            <a:endParaRPr lang="en-US"/>
          </a:p>
        </p:txBody>
      </p:sp>
      <p:sp>
        <p:nvSpPr>
          <p:cNvPr id="6" name="Date Placeholder 3">
            <a:extLst>
              <a:ext uri="{FF2B5EF4-FFF2-40B4-BE49-F238E27FC236}">
                <a16:creationId xmlns:a16="http://schemas.microsoft.com/office/drawing/2014/main" id="{DEB92526-DBFE-BDF8-0AF7-1C9D160A6F49}"/>
              </a:ext>
            </a:extLst>
          </p:cNvPr>
          <p:cNvSpPr>
            <a:spLocks noGrp="1"/>
          </p:cNvSpPr>
          <p:nvPr>
            <p:ph type="dt" sz="half" idx="2"/>
          </p:nvPr>
        </p:nvSpPr>
        <p:spPr>
          <a:xfrm>
            <a:off x="838200" y="5802170"/>
            <a:ext cx="2743200" cy="365125"/>
          </a:xfrm>
          <a:prstGeom prst="rect">
            <a:avLst/>
          </a:prstGeom>
        </p:spPr>
        <p:txBody>
          <a:bodyPr vert="horz" lIns="91440" tIns="45720" rIns="91440" bIns="45720" rtlCol="0" anchor="b"/>
          <a:lstStyle>
            <a:lvl1pPr algn="l">
              <a:defRPr sz="800">
                <a:solidFill>
                  <a:schemeClr val="accent2"/>
                </a:solidFill>
                <a:latin typeface="+mn-lt"/>
              </a:defRPr>
            </a:lvl1pPr>
          </a:lstStyle>
          <a:p>
            <a:fld id="{1741274E-AC7C-1146-B116-E4B6DE17BB64}" type="datetime3">
              <a:rPr lang="en-US" smtClean="0">
                <a:ea typeface="Anonymous Pro" panose="02060609030202000504" pitchFamily="49" charset="0"/>
              </a:rPr>
              <a:t>15 September 2023</a:t>
            </a:fld>
            <a:endParaRPr lang="en-US">
              <a:ea typeface="Anonymous Pro" panose="02060609030202000504" pitchFamily="49" charset="0"/>
            </a:endParaRPr>
          </a:p>
        </p:txBody>
      </p:sp>
    </p:spTree>
    <p:extLst>
      <p:ext uri="{BB962C8B-B14F-4D97-AF65-F5344CB8AC3E}">
        <p14:creationId xmlns:p14="http://schemas.microsoft.com/office/powerpoint/2010/main" val="778628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6250A5-0500-9E52-D789-BAE5D0DF4667}"/>
              </a:ext>
            </a:extLst>
          </p:cNvPr>
          <p:cNvSpPr>
            <a:spLocks noGrp="1"/>
          </p:cNvSpPr>
          <p:nvPr>
            <p:ph type="sldNum" sz="quarter" idx="12"/>
          </p:nvPr>
        </p:nvSpPr>
        <p:spPr/>
        <p:txBody>
          <a:bodyPr/>
          <a:lstStyle/>
          <a:p>
            <a:fld id="{B7CF46C0-0A78-6D47-88DD-FFC4CA2019BB}" type="slidenum">
              <a:rPr lang="en-US" smtClean="0"/>
              <a:t>‹#›</a:t>
            </a:fld>
            <a:endParaRPr lang="en-US"/>
          </a:p>
        </p:txBody>
      </p:sp>
      <p:sp>
        <p:nvSpPr>
          <p:cNvPr id="5" name="Date Placeholder 3">
            <a:extLst>
              <a:ext uri="{FF2B5EF4-FFF2-40B4-BE49-F238E27FC236}">
                <a16:creationId xmlns:a16="http://schemas.microsoft.com/office/drawing/2014/main" id="{BD602D54-21A2-22E4-CDEE-2C60267DE38F}"/>
              </a:ext>
            </a:extLst>
          </p:cNvPr>
          <p:cNvSpPr>
            <a:spLocks noGrp="1"/>
          </p:cNvSpPr>
          <p:nvPr>
            <p:ph type="dt" sz="half" idx="2"/>
          </p:nvPr>
        </p:nvSpPr>
        <p:spPr>
          <a:xfrm>
            <a:off x="838200" y="5802170"/>
            <a:ext cx="2743200" cy="365125"/>
          </a:xfrm>
          <a:prstGeom prst="rect">
            <a:avLst/>
          </a:prstGeom>
        </p:spPr>
        <p:txBody>
          <a:bodyPr vert="horz" lIns="91440" tIns="45720" rIns="91440" bIns="45720" rtlCol="0" anchor="b"/>
          <a:lstStyle>
            <a:lvl1pPr algn="l">
              <a:defRPr sz="800">
                <a:solidFill>
                  <a:schemeClr val="accent2"/>
                </a:solidFill>
                <a:latin typeface="+mn-lt"/>
              </a:defRPr>
            </a:lvl1pPr>
          </a:lstStyle>
          <a:p>
            <a:fld id="{6957F356-6B90-5A47-8D2A-4FBB302019BA}" type="datetime3">
              <a:rPr lang="en-US" smtClean="0">
                <a:ea typeface="Anonymous Pro" panose="02060609030202000504" pitchFamily="49" charset="0"/>
              </a:rPr>
              <a:t>15 September 2023</a:t>
            </a:fld>
            <a:endParaRPr lang="en-US">
              <a:ea typeface="Anonymous Pro" panose="02060609030202000504" pitchFamily="49" charset="0"/>
            </a:endParaRPr>
          </a:p>
        </p:txBody>
      </p:sp>
    </p:spTree>
    <p:extLst>
      <p:ext uri="{BB962C8B-B14F-4D97-AF65-F5344CB8AC3E}">
        <p14:creationId xmlns:p14="http://schemas.microsoft.com/office/powerpoint/2010/main" val="1405602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CEC6-2DE0-3F5A-F37B-BBEFB9429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7B1AE-2BF5-0C37-77A0-5CF00CE4D860}"/>
              </a:ext>
            </a:extLst>
          </p:cNvPr>
          <p:cNvSpPr>
            <a:spLocks noGrp="1"/>
          </p:cNvSpPr>
          <p:nvPr>
            <p:ph idx="1"/>
          </p:nvPr>
        </p:nvSpPr>
        <p:spPr>
          <a:xfrm>
            <a:off x="5183188" y="987425"/>
            <a:ext cx="6172200" cy="419417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022FB9-5C17-F60A-21FE-1F9DBAA6AB24}"/>
              </a:ext>
            </a:extLst>
          </p:cNvPr>
          <p:cNvSpPr>
            <a:spLocks noGrp="1"/>
          </p:cNvSpPr>
          <p:nvPr>
            <p:ph type="body" sz="half" idx="2"/>
          </p:nvPr>
        </p:nvSpPr>
        <p:spPr>
          <a:xfrm>
            <a:off x="839788" y="2057400"/>
            <a:ext cx="3932237" cy="312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F49647F-D0A8-523B-E724-6F722EC9798F}"/>
              </a:ext>
            </a:extLst>
          </p:cNvPr>
          <p:cNvSpPr>
            <a:spLocks noGrp="1"/>
          </p:cNvSpPr>
          <p:nvPr>
            <p:ph type="sldNum" sz="quarter" idx="12"/>
          </p:nvPr>
        </p:nvSpPr>
        <p:spPr/>
        <p:txBody>
          <a:bodyPr/>
          <a:lstStyle/>
          <a:p>
            <a:fld id="{B7CF46C0-0A78-6D47-88DD-FFC4CA2019BB}" type="slidenum">
              <a:rPr lang="en-US" smtClean="0"/>
              <a:t>‹#›</a:t>
            </a:fld>
            <a:endParaRPr lang="en-US"/>
          </a:p>
        </p:txBody>
      </p:sp>
      <p:sp>
        <p:nvSpPr>
          <p:cNvPr id="8" name="Date Placeholder 3">
            <a:extLst>
              <a:ext uri="{FF2B5EF4-FFF2-40B4-BE49-F238E27FC236}">
                <a16:creationId xmlns:a16="http://schemas.microsoft.com/office/drawing/2014/main" id="{5E169BCA-0565-8EEA-BF1D-DE093682EDF4}"/>
              </a:ext>
            </a:extLst>
          </p:cNvPr>
          <p:cNvSpPr>
            <a:spLocks noGrp="1"/>
          </p:cNvSpPr>
          <p:nvPr>
            <p:ph type="dt" sz="half" idx="13"/>
          </p:nvPr>
        </p:nvSpPr>
        <p:spPr>
          <a:xfrm>
            <a:off x="838200" y="5802170"/>
            <a:ext cx="2743200" cy="365125"/>
          </a:xfrm>
          <a:prstGeom prst="rect">
            <a:avLst/>
          </a:prstGeom>
        </p:spPr>
        <p:txBody>
          <a:bodyPr vert="horz" lIns="91440" tIns="45720" rIns="91440" bIns="45720" rtlCol="0" anchor="b"/>
          <a:lstStyle>
            <a:lvl1pPr algn="l">
              <a:defRPr sz="800">
                <a:solidFill>
                  <a:schemeClr val="accent2"/>
                </a:solidFill>
                <a:latin typeface="+mn-lt"/>
              </a:defRPr>
            </a:lvl1pPr>
          </a:lstStyle>
          <a:p>
            <a:fld id="{0BA5FA84-8A2E-F544-80EA-56694D558D46}" type="datetime3">
              <a:rPr lang="en-US" smtClean="0">
                <a:ea typeface="Anonymous Pro" panose="02060609030202000504" pitchFamily="49" charset="0"/>
              </a:rPr>
              <a:t>15 September 2023</a:t>
            </a:fld>
            <a:endParaRPr lang="en-US">
              <a:ea typeface="Anonymous Pro" panose="02060609030202000504" pitchFamily="49" charset="0"/>
            </a:endParaRPr>
          </a:p>
        </p:txBody>
      </p:sp>
    </p:spTree>
    <p:extLst>
      <p:ext uri="{BB962C8B-B14F-4D97-AF65-F5344CB8AC3E}">
        <p14:creationId xmlns:p14="http://schemas.microsoft.com/office/powerpoint/2010/main" val="3737345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38FF10-220E-EBC1-0BE6-39976FB221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8BD73B-8BD3-197D-B7DF-800F9823E447}"/>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4F8D6-E029-4B8A-14C4-950B2189CA51}"/>
              </a:ext>
            </a:extLst>
          </p:cNvPr>
          <p:cNvSpPr>
            <a:spLocks noGrp="1"/>
          </p:cNvSpPr>
          <p:nvPr>
            <p:ph type="dt" sz="half" idx="2"/>
          </p:nvPr>
        </p:nvSpPr>
        <p:spPr>
          <a:xfrm>
            <a:off x="838200" y="5802170"/>
            <a:ext cx="2743200" cy="365125"/>
          </a:xfrm>
          <a:prstGeom prst="rect">
            <a:avLst/>
          </a:prstGeom>
        </p:spPr>
        <p:txBody>
          <a:bodyPr vert="horz" lIns="91440" tIns="45720" rIns="91440" bIns="45720" rtlCol="0" anchor="b"/>
          <a:lstStyle>
            <a:lvl1pPr algn="l">
              <a:defRPr sz="800">
                <a:solidFill>
                  <a:schemeClr val="accent2"/>
                </a:solidFill>
                <a:latin typeface="+mn-lt"/>
              </a:defRPr>
            </a:lvl1pPr>
          </a:lstStyle>
          <a:p>
            <a:fld id="{D6927EC0-FD61-F042-A23F-2AB5B22215C7}" type="datetime3">
              <a:rPr lang="en-US" smtClean="0">
                <a:ea typeface="Anonymous Pro" panose="02060609030202000504" pitchFamily="49" charset="0"/>
              </a:rPr>
              <a:t>15 September 2023</a:t>
            </a:fld>
            <a:endParaRPr lang="en-US">
              <a:ea typeface="Anonymous Pro" panose="02060609030202000504" pitchFamily="49" charset="0"/>
            </a:endParaRPr>
          </a:p>
        </p:txBody>
      </p:sp>
      <p:sp>
        <p:nvSpPr>
          <p:cNvPr id="6" name="Slide Number Placeholder 5">
            <a:extLst>
              <a:ext uri="{FF2B5EF4-FFF2-40B4-BE49-F238E27FC236}">
                <a16:creationId xmlns:a16="http://schemas.microsoft.com/office/drawing/2014/main" id="{5B639EF1-CE98-8CAF-538E-B8C3024EB4E2}"/>
              </a:ext>
            </a:extLst>
          </p:cNvPr>
          <p:cNvSpPr>
            <a:spLocks noGrp="1"/>
          </p:cNvSpPr>
          <p:nvPr>
            <p:ph type="sldNum" sz="quarter" idx="4"/>
          </p:nvPr>
        </p:nvSpPr>
        <p:spPr>
          <a:xfrm>
            <a:off x="8610600" y="5849937"/>
            <a:ext cx="2743200" cy="365125"/>
          </a:xfrm>
          <a:prstGeom prst="rect">
            <a:avLst/>
          </a:prstGeom>
        </p:spPr>
        <p:txBody>
          <a:bodyPr vert="horz" lIns="91440" tIns="45720" rIns="91440" bIns="45720" rtlCol="0" anchor="b"/>
          <a:lstStyle>
            <a:lvl1pPr algn="r">
              <a:defRPr sz="1200">
                <a:solidFill>
                  <a:schemeClr val="accent2"/>
                </a:solidFill>
              </a:defRPr>
            </a:lvl1pPr>
          </a:lstStyle>
          <a:p>
            <a:fld id="{B7CF46C0-0A78-6D47-88DD-FFC4CA2019BB}" type="slidenum">
              <a:rPr lang="en-US" smtClean="0"/>
              <a:pPr/>
              <a:t>‹#›</a:t>
            </a:fld>
            <a:endParaRPr lang="en-US"/>
          </a:p>
        </p:txBody>
      </p:sp>
      <p:sp>
        <p:nvSpPr>
          <p:cNvPr id="7" name="Google Shape;139;p19">
            <a:extLst>
              <a:ext uri="{FF2B5EF4-FFF2-40B4-BE49-F238E27FC236}">
                <a16:creationId xmlns:a16="http://schemas.microsoft.com/office/drawing/2014/main" id="{42F0F1E5-6D10-4555-AFDF-AAC49013C1FF}"/>
              </a:ext>
            </a:extLst>
          </p:cNvPr>
          <p:cNvSpPr/>
          <p:nvPr userDrawn="1"/>
        </p:nvSpPr>
        <p:spPr>
          <a:xfrm>
            <a:off x="-2" y="0"/>
            <a:ext cx="12192002" cy="6858000"/>
          </a:xfrm>
          <a:custGeom>
            <a:avLst/>
            <a:gdLst/>
            <a:ahLst/>
            <a:cxnLst/>
            <a:rect l="l" t="t" r="r" b="b"/>
            <a:pathLst>
              <a:path w="9144002" h="5143500" extrusionOk="0">
                <a:moveTo>
                  <a:pt x="45722" y="45719"/>
                </a:moveTo>
                <a:lnTo>
                  <a:pt x="45722" y="5097781"/>
                </a:lnTo>
                <a:lnTo>
                  <a:pt x="9098282" y="5097781"/>
                </a:lnTo>
                <a:lnTo>
                  <a:pt x="9098282" y="45719"/>
                </a:lnTo>
                <a:close/>
                <a:moveTo>
                  <a:pt x="9098282" y="0"/>
                </a:moveTo>
                <a:lnTo>
                  <a:pt x="9144002" y="0"/>
                </a:lnTo>
                <a:lnTo>
                  <a:pt x="9144002" y="0"/>
                </a:lnTo>
                <a:lnTo>
                  <a:pt x="9144002" y="45719"/>
                </a:lnTo>
                <a:lnTo>
                  <a:pt x="9144002" y="5120640"/>
                </a:lnTo>
                <a:lnTo>
                  <a:pt x="9144000" y="5120640"/>
                </a:lnTo>
                <a:lnTo>
                  <a:pt x="9144000" y="5143500"/>
                </a:lnTo>
                <a:lnTo>
                  <a:pt x="45722" y="5143500"/>
                </a:lnTo>
                <a:lnTo>
                  <a:pt x="2" y="5143500"/>
                </a:lnTo>
                <a:lnTo>
                  <a:pt x="0" y="5143500"/>
                </a:lnTo>
                <a:lnTo>
                  <a:pt x="0" y="5097781"/>
                </a:lnTo>
                <a:lnTo>
                  <a:pt x="2" y="5097781"/>
                </a:lnTo>
                <a:lnTo>
                  <a:pt x="2" y="45719"/>
                </a:lnTo>
                <a:lnTo>
                  <a:pt x="2" y="22860"/>
                </a:lnTo>
                <a:lnTo>
                  <a:pt x="2" y="0"/>
                </a:lnTo>
                <a:lnTo>
                  <a:pt x="9098282" y="0"/>
                </a:lnTo>
                <a:close/>
              </a:path>
            </a:pathLst>
          </a:custGeom>
          <a:solidFill>
            <a:srgbClr val="B801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E38C094-7658-6C8B-B3FF-F3F5EBC37E7A}"/>
              </a:ext>
            </a:extLst>
          </p:cNvPr>
          <p:cNvPicPr>
            <a:picLocks noChangeAspect="1"/>
          </p:cNvPicPr>
          <p:nvPr userDrawn="1"/>
        </p:nvPicPr>
        <p:blipFill>
          <a:blip r:embed="rId12">
            <a:alphaModFix amt="11000"/>
          </a:blip>
          <a:stretch>
            <a:fillRect/>
          </a:stretch>
        </p:blipFill>
        <p:spPr>
          <a:xfrm>
            <a:off x="5198160" y="5715000"/>
            <a:ext cx="1795680" cy="452295"/>
          </a:xfrm>
          <a:prstGeom prst="rect">
            <a:avLst/>
          </a:prstGeom>
        </p:spPr>
      </p:pic>
      <p:sp>
        <p:nvSpPr>
          <p:cNvPr id="13" name="TextBox 12">
            <a:extLst>
              <a:ext uri="{FF2B5EF4-FFF2-40B4-BE49-F238E27FC236}">
                <a16:creationId xmlns:a16="http://schemas.microsoft.com/office/drawing/2014/main" id="{3DBA107C-A60F-1999-45B5-924B3BD22431}"/>
              </a:ext>
            </a:extLst>
          </p:cNvPr>
          <p:cNvSpPr txBox="1"/>
          <p:nvPr userDrawn="1"/>
        </p:nvSpPr>
        <p:spPr>
          <a:xfrm>
            <a:off x="3047198" y="6380535"/>
            <a:ext cx="6097604" cy="215444"/>
          </a:xfrm>
          <a:prstGeom prst="rect">
            <a:avLst/>
          </a:prstGeom>
          <a:noFill/>
        </p:spPr>
        <p:txBody>
          <a:bodyPr wrap="square">
            <a:spAutoFit/>
          </a:bodyPr>
          <a:lstStyle/>
          <a:p>
            <a:pPr marL="0" marR="0" lvl="0" indent="0" algn="ctr" rtl="0">
              <a:spcBef>
                <a:spcPts val="0"/>
              </a:spcBef>
              <a:spcAft>
                <a:spcPts val="0"/>
              </a:spcAft>
              <a:buNone/>
            </a:pPr>
            <a:r>
              <a:rPr lang="en-US" sz="800" b="0" i="1">
                <a:solidFill>
                  <a:schemeClr val="accent2"/>
                </a:solidFill>
                <a:latin typeface="Arial" panose="020B0604020202020204" pitchFamily="34" charset="0"/>
                <a:ea typeface="Anonymous Pro" panose="02060609030202000504" pitchFamily="49" charset="0"/>
                <a:cs typeface="Arial" panose="020B0604020202020204" pitchFamily="34" charset="0"/>
                <a:sym typeface="Jura"/>
              </a:rPr>
              <a:t>ALL RIGHTS RESERVED / TEAM RUBICON © 2023</a:t>
            </a:r>
            <a:endParaRPr lang="en-US" sz="800" b="0" i="1">
              <a:solidFill>
                <a:schemeClr val="accent2"/>
              </a:solidFill>
              <a:latin typeface="Arial" panose="020B0604020202020204" pitchFamily="34" charset="0"/>
              <a:ea typeface="Anonymous Pro" panose="02060609030202000504" pitchFamily="49" charset="0"/>
              <a:cs typeface="Arial" panose="020B0604020202020204" pitchFamily="34" charset="0"/>
            </a:endParaRPr>
          </a:p>
        </p:txBody>
      </p:sp>
    </p:spTree>
    <p:extLst>
      <p:ext uri="{BB962C8B-B14F-4D97-AF65-F5344CB8AC3E}">
        <p14:creationId xmlns:p14="http://schemas.microsoft.com/office/powerpoint/2010/main" val="3626674078"/>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226FA-68EC-DA76-846B-D0AD77A7A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F2BC13-289C-ADE6-BC0F-56FC66225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8713527"/>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2" r:id="rId3"/>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FDE0A5-8AEF-A5AF-BA9C-EC55C6DD2123}"/>
              </a:ext>
            </a:extLst>
          </p:cNvPr>
          <p:cNvSpPr>
            <a:spLocks noGrp="1"/>
          </p:cNvSpPr>
          <p:nvPr>
            <p:ph type="ctrTitle"/>
          </p:nvPr>
        </p:nvSpPr>
        <p:spPr/>
        <p:txBody>
          <a:bodyPr>
            <a:noAutofit/>
          </a:bodyPr>
          <a:lstStyle/>
          <a:p>
            <a:r>
              <a:rPr lang="en-US" sz="2000" dirty="0">
                <a:latin typeface="Arial"/>
                <a:cs typeface="Arial"/>
              </a:rPr>
              <a:t>The Changing Face of Volunteering</a:t>
            </a:r>
            <a:br>
              <a:rPr lang="en-US" sz="2000" dirty="0">
                <a:latin typeface="Arial"/>
                <a:cs typeface="Arial"/>
              </a:rPr>
            </a:br>
            <a:r>
              <a:rPr lang="en-US" sz="1600" i="1" dirty="0">
                <a:latin typeface="Arial"/>
                <a:cs typeface="Arial"/>
              </a:rPr>
              <a:t>From Affiliated to Spontaneous Models</a:t>
            </a:r>
            <a:endParaRPr lang="en-US" sz="1600" i="1" dirty="0"/>
          </a:p>
        </p:txBody>
      </p:sp>
    </p:spTree>
    <p:extLst>
      <p:ext uri="{BB962C8B-B14F-4D97-AF65-F5344CB8AC3E}">
        <p14:creationId xmlns:p14="http://schemas.microsoft.com/office/powerpoint/2010/main" val="1433422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lendar with numbers and a date&#10;&#10;Description automatically generated">
            <a:extLst>
              <a:ext uri="{FF2B5EF4-FFF2-40B4-BE49-F238E27FC236}">
                <a16:creationId xmlns:a16="http://schemas.microsoft.com/office/drawing/2014/main" id="{4EF1E0BE-F9E0-E8A9-628C-7FF50E58C5AC}"/>
              </a:ext>
            </a:extLst>
          </p:cNvPr>
          <p:cNvPicPr>
            <a:picLocks noChangeAspect="1"/>
          </p:cNvPicPr>
          <p:nvPr/>
        </p:nvPicPr>
        <p:blipFill>
          <a:blip r:embed="rId3"/>
          <a:stretch>
            <a:fillRect/>
          </a:stretch>
        </p:blipFill>
        <p:spPr>
          <a:xfrm>
            <a:off x="2044315" y="643466"/>
            <a:ext cx="8103370" cy="5571067"/>
          </a:xfrm>
          <a:prstGeom prst="rect">
            <a:avLst/>
          </a:prstGeom>
        </p:spPr>
      </p:pic>
      <p:sp>
        <p:nvSpPr>
          <p:cNvPr id="4" name="Date Placeholder 3">
            <a:extLst>
              <a:ext uri="{FF2B5EF4-FFF2-40B4-BE49-F238E27FC236}">
                <a16:creationId xmlns:a16="http://schemas.microsoft.com/office/drawing/2014/main" id="{FF0F3007-27EA-B2E5-E681-84F465EF1543}"/>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CA4EEBAD-D634-2448-B202-620DEE01E164}" type="datetime3">
              <a:rPr lang="en-US" sz="1200" smtClean="0">
                <a:solidFill>
                  <a:schemeClr val="tx1">
                    <a:tint val="75000"/>
                  </a:schemeClr>
                </a:solidFill>
              </a:rPr>
              <a:pPr>
                <a:spcAft>
                  <a:spcPts val="600"/>
                </a:spcAft>
              </a:pPr>
              <a:t>15 September 2023</a:t>
            </a:fld>
            <a:endParaRPr lang="en-US" sz="1200">
              <a:solidFill>
                <a:schemeClr val="tx1">
                  <a:tint val="75000"/>
                </a:schemeClr>
              </a:solidFill>
            </a:endParaRPr>
          </a:p>
        </p:txBody>
      </p:sp>
      <p:sp>
        <p:nvSpPr>
          <p:cNvPr id="5" name="Slide Number Placeholder 4">
            <a:extLst>
              <a:ext uri="{FF2B5EF4-FFF2-40B4-BE49-F238E27FC236}">
                <a16:creationId xmlns:a16="http://schemas.microsoft.com/office/drawing/2014/main" id="{1F5B553E-ECE1-2BDE-DBEB-7F09FCCF73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7CF46C0-0A78-6D47-88DD-FFC4CA2019BB}" type="slidenum">
              <a:rPr lang="en-US" smtClean="0">
                <a:solidFill>
                  <a:schemeClr val="tx1">
                    <a:tint val="75000"/>
                  </a:schemeClr>
                </a:solidFill>
              </a:rPr>
              <a:pPr>
                <a:spcAft>
                  <a:spcPts val="600"/>
                </a:spcAft>
              </a:pPr>
              <a:t>10</a:t>
            </a:fld>
            <a:endParaRPr lang="en-US">
              <a:solidFill>
                <a:schemeClr val="tx1">
                  <a:tint val="75000"/>
                </a:schemeClr>
              </a:solidFill>
            </a:endParaRPr>
          </a:p>
        </p:txBody>
      </p:sp>
      <p:sp>
        <p:nvSpPr>
          <p:cNvPr id="8" name="Multiplication Sign 7">
            <a:extLst>
              <a:ext uri="{FF2B5EF4-FFF2-40B4-BE49-F238E27FC236}">
                <a16:creationId xmlns:a16="http://schemas.microsoft.com/office/drawing/2014/main" id="{2A107CA3-4431-F7C5-580A-D67D9E05A26E}"/>
              </a:ext>
            </a:extLst>
          </p:cNvPr>
          <p:cNvSpPr/>
          <p:nvPr/>
        </p:nvSpPr>
        <p:spPr>
          <a:xfrm>
            <a:off x="3240349" y="3588058"/>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ication Sign 2">
            <a:extLst>
              <a:ext uri="{FF2B5EF4-FFF2-40B4-BE49-F238E27FC236}">
                <a16:creationId xmlns:a16="http://schemas.microsoft.com/office/drawing/2014/main" id="{BAE496B0-8389-CE00-3B94-B3C7A64D78F6}"/>
              </a:ext>
            </a:extLst>
          </p:cNvPr>
          <p:cNvSpPr/>
          <p:nvPr/>
        </p:nvSpPr>
        <p:spPr>
          <a:xfrm>
            <a:off x="2130640" y="358805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ication Sign 5">
            <a:extLst>
              <a:ext uri="{FF2B5EF4-FFF2-40B4-BE49-F238E27FC236}">
                <a16:creationId xmlns:a16="http://schemas.microsoft.com/office/drawing/2014/main" id="{37D3F4D3-2304-A999-005A-377294A959EC}"/>
              </a:ext>
            </a:extLst>
          </p:cNvPr>
          <p:cNvSpPr/>
          <p:nvPr/>
        </p:nvSpPr>
        <p:spPr>
          <a:xfrm>
            <a:off x="3240348"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C9AC2904-0373-B23E-E603-69BB09F2BF81}"/>
              </a:ext>
            </a:extLst>
          </p:cNvPr>
          <p:cNvSpPr/>
          <p:nvPr/>
        </p:nvSpPr>
        <p:spPr>
          <a:xfrm>
            <a:off x="4409242"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D3AC1A8B-17FA-7FD5-B824-4E9CC9AB0F3C}"/>
              </a:ext>
            </a:extLst>
          </p:cNvPr>
          <p:cNvSpPr/>
          <p:nvPr/>
        </p:nvSpPr>
        <p:spPr>
          <a:xfrm>
            <a:off x="5555941"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960AAE81-FCD4-C28F-C66B-D7E43D0F9D03}"/>
              </a:ext>
            </a:extLst>
          </p:cNvPr>
          <p:cNvSpPr/>
          <p:nvPr/>
        </p:nvSpPr>
        <p:spPr>
          <a:xfrm>
            <a:off x="6732232"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ication Sign 11">
            <a:extLst>
              <a:ext uri="{FF2B5EF4-FFF2-40B4-BE49-F238E27FC236}">
                <a16:creationId xmlns:a16="http://schemas.microsoft.com/office/drawing/2014/main" id="{939923CA-B75C-6876-FF99-80E46545171B}"/>
              </a:ext>
            </a:extLst>
          </p:cNvPr>
          <p:cNvSpPr/>
          <p:nvPr/>
        </p:nvSpPr>
        <p:spPr>
          <a:xfrm>
            <a:off x="7938115"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613A2C51-96BF-7D0A-6C41-616D4A964AF4}"/>
              </a:ext>
            </a:extLst>
          </p:cNvPr>
          <p:cNvSpPr/>
          <p:nvPr/>
        </p:nvSpPr>
        <p:spPr>
          <a:xfrm>
            <a:off x="9062620"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B73847F-A519-80A2-E116-E46D7A973012}"/>
              </a:ext>
            </a:extLst>
          </p:cNvPr>
          <p:cNvSpPr/>
          <p:nvPr/>
        </p:nvSpPr>
        <p:spPr>
          <a:xfrm>
            <a:off x="2046268" y="3604515"/>
            <a:ext cx="1181528" cy="8818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E0B9D4-0A91-29A4-7465-84FD1DDCD2CB}"/>
              </a:ext>
            </a:extLst>
          </p:cNvPr>
          <p:cNvSpPr/>
          <p:nvPr/>
        </p:nvSpPr>
        <p:spPr>
          <a:xfrm>
            <a:off x="8964200" y="2705526"/>
            <a:ext cx="1181528" cy="8818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302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lendar with numbers and a date&#10;&#10;Description automatically generated">
            <a:extLst>
              <a:ext uri="{FF2B5EF4-FFF2-40B4-BE49-F238E27FC236}">
                <a16:creationId xmlns:a16="http://schemas.microsoft.com/office/drawing/2014/main" id="{4EF1E0BE-F9E0-E8A9-628C-7FF50E58C5AC}"/>
              </a:ext>
            </a:extLst>
          </p:cNvPr>
          <p:cNvPicPr>
            <a:picLocks noChangeAspect="1"/>
          </p:cNvPicPr>
          <p:nvPr/>
        </p:nvPicPr>
        <p:blipFill>
          <a:blip r:embed="rId3"/>
          <a:stretch>
            <a:fillRect/>
          </a:stretch>
        </p:blipFill>
        <p:spPr>
          <a:xfrm>
            <a:off x="2044315" y="643466"/>
            <a:ext cx="8103370" cy="5571067"/>
          </a:xfrm>
          <a:prstGeom prst="rect">
            <a:avLst/>
          </a:prstGeom>
        </p:spPr>
      </p:pic>
      <p:sp>
        <p:nvSpPr>
          <p:cNvPr id="4" name="Date Placeholder 3">
            <a:extLst>
              <a:ext uri="{FF2B5EF4-FFF2-40B4-BE49-F238E27FC236}">
                <a16:creationId xmlns:a16="http://schemas.microsoft.com/office/drawing/2014/main" id="{FF0F3007-27EA-B2E5-E681-84F465EF1543}"/>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CA4EEBAD-D634-2448-B202-620DEE01E164}" type="datetime3">
              <a:rPr lang="en-US" sz="1200" smtClean="0">
                <a:solidFill>
                  <a:schemeClr val="tx1">
                    <a:tint val="75000"/>
                  </a:schemeClr>
                </a:solidFill>
              </a:rPr>
              <a:pPr>
                <a:spcAft>
                  <a:spcPts val="600"/>
                </a:spcAft>
              </a:pPr>
              <a:t>15 September 2023</a:t>
            </a:fld>
            <a:endParaRPr lang="en-US" sz="1200">
              <a:solidFill>
                <a:schemeClr val="tx1">
                  <a:tint val="75000"/>
                </a:schemeClr>
              </a:solidFill>
            </a:endParaRPr>
          </a:p>
        </p:txBody>
      </p:sp>
      <p:sp>
        <p:nvSpPr>
          <p:cNvPr id="5" name="Slide Number Placeholder 4">
            <a:extLst>
              <a:ext uri="{FF2B5EF4-FFF2-40B4-BE49-F238E27FC236}">
                <a16:creationId xmlns:a16="http://schemas.microsoft.com/office/drawing/2014/main" id="{1F5B553E-ECE1-2BDE-DBEB-7F09FCCF73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7CF46C0-0A78-6D47-88DD-FFC4CA2019BB}" type="slidenum">
              <a:rPr lang="en-US" smtClean="0">
                <a:solidFill>
                  <a:schemeClr val="tx1">
                    <a:tint val="75000"/>
                  </a:schemeClr>
                </a:solidFill>
              </a:rPr>
              <a:pPr>
                <a:spcAft>
                  <a:spcPts val="600"/>
                </a:spcAft>
              </a:pPr>
              <a:t>11</a:t>
            </a:fld>
            <a:endParaRPr lang="en-US">
              <a:solidFill>
                <a:schemeClr val="tx1">
                  <a:tint val="75000"/>
                </a:schemeClr>
              </a:solidFill>
            </a:endParaRPr>
          </a:p>
        </p:txBody>
      </p:sp>
      <p:sp>
        <p:nvSpPr>
          <p:cNvPr id="8" name="Multiplication Sign 7">
            <a:extLst>
              <a:ext uri="{FF2B5EF4-FFF2-40B4-BE49-F238E27FC236}">
                <a16:creationId xmlns:a16="http://schemas.microsoft.com/office/drawing/2014/main" id="{2A107CA3-4431-F7C5-580A-D67D9E05A26E}"/>
              </a:ext>
            </a:extLst>
          </p:cNvPr>
          <p:cNvSpPr/>
          <p:nvPr/>
        </p:nvSpPr>
        <p:spPr>
          <a:xfrm>
            <a:off x="3240349" y="3588058"/>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ication Sign 2">
            <a:extLst>
              <a:ext uri="{FF2B5EF4-FFF2-40B4-BE49-F238E27FC236}">
                <a16:creationId xmlns:a16="http://schemas.microsoft.com/office/drawing/2014/main" id="{BAE496B0-8389-CE00-3B94-B3C7A64D78F6}"/>
              </a:ext>
            </a:extLst>
          </p:cNvPr>
          <p:cNvSpPr/>
          <p:nvPr/>
        </p:nvSpPr>
        <p:spPr>
          <a:xfrm>
            <a:off x="2130640" y="358805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ication Sign 5">
            <a:extLst>
              <a:ext uri="{FF2B5EF4-FFF2-40B4-BE49-F238E27FC236}">
                <a16:creationId xmlns:a16="http://schemas.microsoft.com/office/drawing/2014/main" id="{37D3F4D3-2304-A999-005A-377294A959EC}"/>
              </a:ext>
            </a:extLst>
          </p:cNvPr>
          <p:cNvSpPr/>
          <p:nvPr/>
        </p:nvSpPr>
        <p:spPr>
          <a:xfrm>
            <a:off x="3240348" y="2670697"/>
            <a:ext cx="917359" cy="917359"/>
          </a:xfrm>
          <a:prstGeom prst="mathMultiply">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C9AC2904-0373-B23E-E603-69BB09F2BF81}"/>
              </a:ext>
            </a:extLst>
          </p:cNvPr>
          <p:cNvSpPr/>
          <p:nvPr/>
        </p:nvSpPr>
        <p:spPr>
          <a:xfrm>
            <a:off x="4409242" y="2670697"/>
            <a:ext cx="917359" cy="917359"/>
          </a:xfrm>
          <a:prstGeom prst="mathMultiply">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D3AC1A8B-17FA-7FD5-B824-4E9CC9AB0F3C}"/>
              </a:ext>
            </a:extLst>
          </p:cNvPr>
          <p:cNvSpPr/>
          <p:nvPr/>
        </p:nvSpPr>
        <p:spPr>
          <a:xfrm>
            <a:off x="5555941" y="2670697"/>
            <a:ext cx="917359" cy="917359"/>
          </a:xfrm>
          <a:prstGeom prst="mathMultiply">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960AAE81-FCD4-C28F-C66B-D7E43D0F9D03}"/>
              </a:ext>
            </a:extLst>
          </p:cNvPr>
          <p:cNvSpPr/>
          <p:nvPr/>
        </p:nvSpPr>
        <p:spPr>
          <a:xfrm>
            <a:off x="6732232" y="2670697"/>
            <a:ext cx="917359" cy="917359"/>
          </a:xfrm>
          <a:prstGeom prst="mathMultiply">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ication Sign 11">
            <a:extLst>
              <a:ext uri="{FF2B5EF4-FFF2-40B4-BE49-F238E27FC236}">
                <a16:creationId xmlns:a16="http://schemas.microsoft.com/office/drawing/2014/main" id="{939923CA-B75C-6876-FF99-80E46545171B}"/>
              </a:ext>
            </a:extLst>
          </p:cNvPr>
          <p:cNvSpPr/>
          <p:nvPr/>
        </p:nvSpPr>
        <p:spPr>
          <a:xfrm>
            <a:off x="7938115" y="2670697"/>
            <a:ext cx="917359" cy="917359"/>
          </a:xfrm>
          <a:prstGeom prst="mathMultiply">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613A2C51-96BF-7D0A-6C41-616D4A964AF4}"/>
              </a:ext>
            </a:extLst>
          </p:cNvPr>
          <p:cNvSpPr/>
          <p:nvPr/>
        </p:nvSpPr>
        <p:spPr>
          <a:xfrm>
            <a:off x="9062620"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D02541-FA52-ECDB-E73E-560794FCBEDB}"/>
              </a:ext>
            </a:extLst>
          </p:cNvPr>
          <p:cNvSpPr/>
          <p:nvPr/>
        </p:nvSpPr>
        <p:spPr>
          <a:xfrm>
            <a:off x="8964200" y="2705526"/>
            <a:ext cx="1181528" cy="8818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C99DA76-E33E-8CAD-F2D5-F3692F4C007B}"/>
              </a:ext>
            </a:extLst>
          </p:cNvPr>
          <p:cNvSpPr/>
          <p:nvPr/>
        </p:nvSpPr>
        <p:spPr>
          <a:xfrm>
            <a:off x="2046268" y="3604515"/>
            <a:ext cx="1181528" cy="8818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737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074372F6-27AC-1324-56DC-B96FE6FCAB09}"/>
              </a:ext>
            </a:extLst>
          </p:cNvPr>
          <p:cNvPicPr>
            <a:picLocks noChangeAspect="1"/>
          </p:cNvPicPr>
          <p:nvPr/>
        </p:nvPicPr>
        <p:blipFill rotWithShape="1">
          <a:blip r:embed="rId3"/>
          <a:srcRect b="1334"/>
          <a:stretch/>
        </p:blipFill>
        <p:spPr>
          <a:xfrm>
            <a:off x="20" y="1282"/>
            <a:ext cx="12191980" cy="6856718"/>
          </a:xfrm>
          <a:prstGeom prst="rect">
            <a:avLst/>
          </a:prstGeom>
        </p:spPr>
      </p:pic>
      <p:sp>
        <p:nvSpPr>
          <p:cNvPr id="4" name="Date Placeholder 3">
            <a:extLst>
              <a:ext uri="{FF2B5EF4-FFF2-40B4-BE49-F238E27FC236}">
                <a16:creationId xmlns:a16="http://schemas.microsoft.com/office/drawing/2014/main" id="{FF0F3007-27EA-B2E5-E681-84F465EF1543}"/>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CA4EEBAD-D634-2448-B202-620DEE01E164}" type="datetime3">
              <a:rPr lang="en-US" sz="1200">
                <a:solidFill>
                  <a:srgbClr val="FFFFFF"/>
                </a:solidFill>
              </a:rPr>
              <a:pPr>
                <a:spcAft>
                  <a:spcPts val="600"/>
                </a:spcAft>
              </a:pPr>
              <a:t>15 September 2023</a:t>
            </a:fld>
            <a:endParaRPr lang="en-US" sz="1200">
              <a:solidFill>
                <a:srgbClr val="FFFFFF"/>
              </a:solidFill>
            </a:endParaRPr>
          </a:p>
        </p:txBody>
      </p:sp>
      <p:sp>
        <p:nvSpPr>
          <p:cNvPr id="5" name="Slide Number Placeholder 4">
            <a:extLst>
              <a:ext uri="{FF2B5EF4-FFF2-40B4-BE49-F238E27FC236}">
                <a16:creationId xmlns:a16="http://schemas.microsoft.com/office/drawing/2014/main" id="{1F5B553E-ECE1-2BDE-DBEB-7F09FCCF73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7CF46C0-0A78-6D47-88DD-FFC4CA2019BB}" type="slidenum">
              <a:rPr lang="en-US">
                <a:solidFill>
                  <a:srgbClr val="FFFFFF"/>
                </a:solidFill>
              </a:rPr>
              <a:pPr>
                <a:spcAft>
                  <a:spcPts val="600"/>
                </a:spcAft>
              </a:pPr>
              <a:t>12</a:t>
            </a:fld>
            <a:endParaRPr lang="en-US">
              <a:solidFill>
                <a:srgbClr val="FFFFFF"/>
              </a:solidFill>
            </a:endParaRPr>
          </a:p>
        </p:txBody>
      </p:sp>
    </p:spTree>
    <p:extLst>
      <p:ext uri="{BB962C8B-B14F-4D97-AF65-F5344CB8AC3E}">
        <p14:creationId xmlns:p14="http://schemas.microsoft.com/office/powerpoint/2010/main" val="1187540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and person hugging outside&#10;&#10;Description automatically generated">
            <a:extLst>
              <a:ext uri="{FF2B5EF4-FFF2-40B4-BE49-F238E27FC236}">
                <a16:creationId xmlns:a16="http://schemas.microsoft.com/office/drawing/2014/main" id="{CAA1BDEB-611B-A5DA-8980-103667BFE2C6}"/>
              </a:ext>
            </a:extLst>
          </p:cNvPr>
          <p:cNvPicPr>
            <a:picLocks noChangeAspect="1"/>
          </p:cNvPicPr>
          <p:nvPr/>
        </p:nvPicPr>
        <p:blipFill rotWithShape="1">
          <a:blip r:embed="rId3"/>
          <a:srcRect t="659" b="15087"/>
          <a:stretch/>
        </p:blipFill>
        <p:spPr>
          <a:xfrm>
            <a:off x="20" y="1282"/>
            <a:ext cx="12191980" cy="6856718"/>
          </a:xfrm>
          <a:prstGeom prst="rect">
            <a:avLst/>
          </a:prstGeom>
        </p:spPr>
      </p:pic>
      <p:sp>
        <p:nvSpPr>
          <p:cNvPr id="5" name="Date Placeholder 4">
            <a:extLst>
              <a:ext uri="{FF2B5EF4-FFF2-40B4-BE49-F238E27FC236}">
                <a16:creationId xmlns:a16="http://schemas.microsoft.com/office/drawing/2014/main" id="{E08B828F-72B4-5A65-3A0F-11F68BAF3495}"/>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197AC775-4040-8C4E-A6D9-51E5B38A61E3}" type="datetime3">
              <a:rPr lang="en-US" sz="1200">
                <a:solidFill>
                  <a:srgbClr val="FFFFFF"/>
                </a:solidFill>
              </a:rPr>
              <a:pPr>
                <a:spcAft>
                  <a:spcPts val="600"/>
                </a:spcAft>
              </a:pPr>
              <a:t>15 September 2023</a:t>
            </a:fld>
            <a:endParaRPr lang="en-US" sz="1200">
              <a:solidFill>
                <a:srgbClr val="FFFFFF"/>
              </a:solidFill>
            </a:endParaRPr>
          </a:p>
        </p:txBody>
      </p:sp>
      <p:sp>
        <p:nvSpPr>
          <p:cNvPr id="4" name="Slide Number Placeholder 3">
            <a:extLst>
              <a:ext uri="{FF2B5EF4-FFF2-40B4-BE49-F238E27FC236}">
                <a16:creationId xmlns:a16="http://schemas.microsoft.com/office/drawing/2014/main" id="{215E511B-6E28-F7E7-56BD-72A290D62A3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7CF46C0-0A78-6D47-88DD-FFC4CA2019BB}" type="slidenum">
              <a:rPr lang="en-US">
                <a:solidFill>
                  <a:srgbClr val="FFFFFF"/>
                </a:solidFill>
              </a:rPr>
              <a:pPr>
                <a:spcAft>
                  <a:spcPts val="600"/>
                </a:spcAft>
              </a:pPr>
              <a:t>13</a:t>
            </a:fld>
            <a:endParaRPr lang="en-US">
              <a:solidFill>
                <a:srgbClr val="FFFFFF"/>
              </a:solidFill>
            </a:endParaRPr>
          </a:p>
        </p:txBody>
      </p:sp>
    </p:spTree>
    <p:extLst>
      <p:ext uri="{BB962C8B-B14F-4D97-AF65-F5344CB8AC3E}">
        <p14:creationId xmlns:p14="http://schemas.microsoft.com/office/powerpoint/2010/main" val="835665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EA72-F7F5-F2BD-45A2-583D56908D6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8F9F132-B8BC-503A-0D59-39EC0944DCF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1957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E2DE5-68A6-7A79-18B8-436F1AE44FA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F0F09E9-CF06-4776-ABEA-4EDFBBC8A16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FF46B08-9284-447B-1BFE-AC0663494076}"/>
              </a:ext>
            </a:extLst>
          </p:cNvPr>
          <p:cNvSpPr>
            <a:spLocks noGrp="1"/>
          </p:cNvSpPr>
          <p:nvPr>
            <p:ph type="dt" sz="half" idx="2"/>
          </p:nvPr>
        </p:nvSpPr>
        <p:spPr/>
        <p:txBody>
          <a:bodyPr/>
          <a:lstStyle/>
          <a:p>
            <a:fld id="{367A019C-A2A4-1E44-B306-0868F1046498}" type="datetime3">
              <a:rPr lang="en-US" smtClean="0">
                <a:ea typeface="Anonymous Pro" panose="02060609030202000504" pitchFamily="49" charset="0"/>
              </a:rPr>
              <a:t>15 September 2023</a:t>
            </a:fld>
            <a:endParaRPr lang="en-US">
              <a:ea typeface="Anonymous Pro" panose="02060609030202000504" pitchFamily="49" charset="0"/>
            </a:endParaRPr>
          </a:p>
        </p:txBody>
      </p:sp>
      <p:sp>
        <p:nvSpPr>
          <p:cNvPr id="5" name="Slide Number Placeholder 4">
            <a:extLst>
              <a:ext uri="{FF2B5EF4-FFF2-40B4-BE49-F238E27FC236}">
                <a16:creationId xmlns:a16="http://schemas.microsoft.com/office/drawing/2014/main" id="{45E6B122-0837-D00D-F730-8A537796536D}"/>
              </a:ext>
            </a:extLst>
          </p:cNvPr>
          <p:cNvSpPr>
            <a:spLocks noGrp="1"/>
          </p:cNvSpPr>
          <p:nvPr>
            <p:ph type="sldNum" sz="quarter" idx="12"/>
          </p:nvPr>
        </p:nvSpPr>
        <p:spPr/>
        <p:txBody>
          <a:bodyPr/>
          <a:lstStyle/>
          <a:p>
            <a:fld id="{B7CF46C0-0A78-6D47-88DD-FFC4CA2019BB}" type="slidenum">
              <a:rPr lang="en-US" smtClean="0"/>
              <a:t>15</a:t>
            </a:fld>
            <a:endParaRPr lang="en-US"/>
          </a:p>
        </p:txBody>
      </p:sp>
    </p:spTree>
    <p:extLst>
      <p:ext uri="{BB962C8B-B14F-4D97-AF65-F5344CB8AC3E}">
        <p14:creationId xmlns:p14="http://schemas.microsoft.com/office/powerpoint/2010/main" val="242789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8F5F-4466-009F-CDB5-CB39A6D4E0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46C406-9927-00C0-3A11-A27299D1A83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F0F3007-27EA-B2E5-E681-84F465EF1543}"/>
              </a:ext>
            </a:extLst>
          </p:cNvPr>
          <p:cNvSpPr>
            <a:spLocks noGrp="1"/>
          </p:cNvSpPr>
          <p:nvPr>
            <p:ph type="dt" sz="half" idx="2"/>
          </p:nvPr>
        </p:nvSpPr>
        <p:spPr/>
        <p:txBody>
          <a:bodyPr/>
          <a:lstStyle/>
          <a:p>
            <a:fld id="{CA4EEBAD-D634-2448-B202-620DEE01E164}" type="datetime3">
              <a:rPr lang="en-US" smtClean="0">
                <a:ea typeface="Anonymous Pro" panose="02060609030202000504" pitchFamily="49" charset="0"/>
              </a:rPr>
              <a:t>15 September 2023</a:t>
            </a:fld>
            <a:endParaRPr lang="en-US">
              <a:ea typeface="Anonymous Pro" panose="02060609030202000504" pitchFamily="49" charset="0"/>
            </a:endParaRPr>
          </a:p>
        </p:txBody>
      </p:sp>
      <p:sp>
        <p:nvSpPr>
          <p:cNvPr id="5" name="Slide Number Placeholder 4">
            <a:extLst>
              <a:ext uri="{FF2B5EF4-FFF2-40B4-BE49-F238E27FC236}">
                <a16:creationId xmlns:a16="http://schemas.microsoft.com/office/drawing/2014/main" id="{1F5B553E-ECE1-2BDE-DBEB-7F09FCCF7315}"/>
              </a:ext>
            </a:extLst>
          </p:cNvPr>
          <p:cNvSpPr>
            <a:spLocks noGrp="1"/>
          </p:cNvSpPr>
          <p:nvPr>
            <p:ph type="sldNum" sz="quarter" idx="12"/>
          </p:nvPr>
        </p:nvSpPr>
        <p:spPr/>
        <p:txBody>
          <a:bodyPr/>
          <a:lstStyle/>
          <a:p>
            <a:fld id="{B7CF46C0-0A78-6D47-88DD-FFC4CA2019BB}" type="slidenum">
              <a:rPr lang="en-US" smtClean="0"/>
              <a:t>16</a:t>
            </a:fld>
            <a:endParaRPr lang="en-US"/>
          </a:p>
        </p:txBody>
      </p:sp>
    </p:spTree>
    <p:extLst>
      <p:ext uri="{BB962C8B-B14F-4D97-AF65-F5344CB8AC3E}">
        <p14:creationId xmlns:p14="http://schemas.microsoft.com/office/powerpoint/2010/main" val="2450452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78B4-B22B-3D91-77D3-D1FE5868EF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979132-7E4D-FB1A-F527-E311F267C651}"/>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B1A5EAA-0D5C-36BF-A4A4-C949D3F50A7D}"/>
              </a:ext>
            </a:extLst>
          </p:cNvPr>
          <p:cNvSpPr>
            <a:spLocks noGrp="1"/>
          </p:cNvSpPr>
          <p:nvPr>
            <p:ph sz="half" idx="2"/>
          </p:nvPr>
        </p:nvSpPr>
        <p:spPr/>
        <p:txBody>
          <a:bodyPr/>
          <a:lstStyle/>
          <a:p>
            <a:endParaRPr lang="en-US"/>
          </a:p>
        </p:txBody>
      </p:sp>
      <p:sp>
        <p:nvSpPr>
          <p:cNvPr id="5" name="Date Placeholder 4">
            <a:extLst>
              <a:ext uri="{FF2B5EF4-FFF2-40B4-BE49-F238E27FC236}">
                <a16:creationId xmlns:a16="http://schemas.microsoft.com/office/drawing/2014/main" id="{6A2055B2-6647-CEC2-27B6-7B8D48D412CF}"/>
              </a:ext>
            </a:extLst>
          </p:cNvPr>
          <p:cNvSpPr>
            <a:spLocks noGrp="1"/>
          </p:cNvSpPr>
          <p:nvPr>
            <p:ph type="dt" sz="half" idx="13"/>
          </p:nvPr>
        </p:nvSpPr>
        <p:spPr/>
        <p:txBody>
          <a:bodyPr/>
          <a:lstStyle/>
          <a:p>
            <a:fld id="{3CABE938-A129-7A49-8DF8-97F15662368B}" type="datetime3">
              <a:rPr lang="en-US" smtClean="0">
                <a:ea typeface="Anonymous Pro" panose="02060609030202000504" pitchFamily="49" charset="0"/>
              </a:rPr>
              <a:t>15 September 2023</a:t>
            </a:fld>
            <a:endParaRPr lang="en-US">
              <a:ea typeface="Anonymous Pro" panose="02060609030202000504" pitchFamily="49" charset="0"/>
            </a:endParaRPr>
          </a:p>
        </p:txBody>
      </p:sp>
      <p:sp>
        <p:nvSpPr>
          <p:cNvPr id="6" name="Slide Number Placeholder 5">
            <a:extLst>
              <a:ext uri="{FF2B5EF4-FFF2-40B4-BE49-F238E27FC236}">
                <a16:creationId xmlns:a16="http://schemas.microsoft.com/office/drawing/2014/main" id="{B64FAAD5-B78B-55C8-3523-2A83F775828D}"/>
              </a:ext>
            </a:extLst>
          </p:cNvPr>
          <p:cNvSpPr>
            <a:spLocks noGrp="1"/>
          </p:cNvSpPr>
          <p:nvPr>
            <p:ph type="sldNum" sz="quarter" idx="12"/>
          </p:nvPr>
        </p:nvSpPr>
        <p:spPr/>
        <p:txBody>
          <a:bodyPr/>
          <a:lstStyle/>
          <a:p>
            <a:fld id="{B7CF46C0-0A78-6D47-88DD-FFC4CA2019BB}" type="slidenum">
              <a:rPr lang="en-US" smtClean="0"/>
              <a:t>17</a:t>
            </a:fld>
            <a:endParaRPr lang="en-US"/>
          </a:p>
        </p:txBody>
      </p:sp>
    </p:spTree>
    <p:extLst>
      <p:ext uri="{BB962C8B-B14F-4D97-AF65-F5344CB8AC3E}">
        <p14:creationId xmlns:p14="http://schemas.microsoft.com/office/powerpoint/2010/main" val="220508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60A21-8202-1896-1507-4367CB7F9A4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B85696-1162-EE45-F21E-52546DB42EA0}"/>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B8E4401-6CA9-A00D-AF6D-694A7D2D5F4E}"/>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BDF4630C-9EA0-D3DE-9CA3-74FEB099197C}"/>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4019E466-FED2-EC73-35D8-A1E44C0CFFF7}"/>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55DBD5E6-3553-68BE-1FDA-7F34317000BD}"/>
              </a:ext>
            </a:extLst>
          </p:cNvPr>
          <p:cNvSpPr>
            <a:spLocks noGrp="1"/>
          </p:cNvSpPr>
          <p:nvPr>
            <p:ph type="sldNum" sz="quarter" idx="12"/>
          </p:nvPr>
        </p:nvSpPr>
        <p:spPr/>
        <p:txBody>
          <a:bodyPr/>
          <a:lstStyle/>
          <a:p>
            <a:fld id="{B7CF46C0-0A78-6D47-88DD-FFC4CA2019BB}" type="slidenum">
              <a:rPr lang="en-US" smtClean="0"/>
              <a:t>18</a:t>
            </a:fld>
            <a:endParaRPr lang="en-US"/>
          </a:p>
        </p:txBody>
      </p:sp>
      <p:sp>
        <p:nvSpPr>
          <p:cNvPr id="8" name="Date Placeholder 7">
            <a:extLst>
              <a:ext uri="{FF2B5EF4-FFF2-40B4-BE49-F238E27FC236}">
                <a16:creationId xmlns:a16="http://schemas.microsoft.com/office/drawing/2014/main" id="{5FCD9DD6-01AF-C48F-9588-4FDF2AB563C7}"/>
              </a:ext>
            </a:extLst>
          </p:cNvPr>
          <p:cNvSpPr>
            <a:spLocks noGrp="1"/>
          </p:cNvSpPr>
          <p:nvPr>
            <p:ph type="dt" sz="half" idx="13"/>
          </p:nvPr>
        </p:nvSpPr>
        <p:spPr/>
        <p:txBody>
          <a:bodyPr/>
          <a:lstStyle/>
          <a:p>
            <a:fld id="{23C108A6-3C69-AF4E-A959-5DBF4653B048}" type="datetime3">
              <a:rPr lang="en-US" smtClean="0">
                <a:ea typeface="Anonymous Pro" panose="02060609030202000504" pitchFamily="49" charset="0"/>
              </a:rPr>
              <a:t>15 September 2023</a:t>
            </a:fld>
            <a:endParaRPr lang="en-US">
              <a:ea typeface="Anonymous Pro" panose="02060609030202000504" pitchFamily="49" charset="0"/>
            </a:endParaRPr>
          </a:p>
        </p:txBody>
      </p:sp>
    </p:spTree>
    <p:extLst>
      <p:ext uri="{BB962C8B-B14F-4D97-AF65-F5344CB8AC3E}">
        <p14:creationId xmlns:p14="http://schemas.microsoft.com/office/powerpoint/2010/main" val="1943388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EDB3-F4D0-3EB9-4900-1706D6EBDFD3}"/>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8F114B1E-87C2-6874-CB00-E3C4A1E8BDA0}"/>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B729CDC6-AA4B-9A13-5044-DCB240D1B27F}"/>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2BAC9A9E-34EE-62B1-4860-14C7057581AC}"/>
              </a:ext>
            </a:extLst>
          </p:cNvPr>
          <p:cNvSpPr>
            <a:spLocks noGrp="1"/>
          </p:cNvSpPr>
          <p:nvPr>
            <p:ph type="sldNum" sz="quarter" idx="12"/>
          </p:nvPr>
        </p:nvSpPr>
        <p:spPr/>
        <p:txBody>
          <a:bodyPr/>
          <a:lstStyle/>
          <a:p>
            <a:fld id="{B7CF46C0-0A78-6D47-88DD-FFC4CA2019BB}" type="slidenum">
              <a:rPr lang="en-US" smtClean="0"/>
              <a:t>19</a:t>
            </a:fld>
            <a:endParaRPr lang="en-US"/>
          </a:p>
        </p:txBody>
      </p:sp>
      <p:sp>
        <p:nvSpPr>
          <p:cNvPr id="6" name="Date Placeholder 5">
            <a:extLst>
              <a:ext uri="{FF2B5EF4-FFF2-40B4-BE49-F238E27FC236}">
                <a16:creationId xmlns:a16="http://schemas.microsoft.com/office/drawing/2014/main" id="{FB96C835-A18B-5929-0511-797D762D31F7}"/>
              </a:ext>
            </a:extLst>
          </p:cNvPr>
          <p:cNvSpPr>
            <a:spLocks noGrp="1"/>
          </p:cNvSpPr>
          <p:nvPr>
            <p:ph type="dt" sz="half" idx="13"/>
          </p:nvPr>
        </p:nvSpPr>
        <p:spPr/>
        <p:txBody>
          <a:bodyPr/>
          <a:lstStyle/>
          <a:p>
            <a:fld id="{BF4BC85F-410D-504E-90E7-45B2210BE730}" type="datetime3">
              <a:rPr lang="en-US" smtClean="0">
                <a:ea typeface="Anonymous Pro" panose="02060609030202000504" pitchFamily="49" charset="0"/>
              </a:rPr>
              <a:t>15 September 2023</a:t>
            </a:fld>
            <a:endParaRPr lang="en-US">
              <a:ea typeface="Anonymous Pro" panose="02060609030202000504" pitchFamily="49" charset="0"/>
            </a:endParaRPr>
          </a:p>
        </p:txBody>
      </p:sp>
    </p:spTree>
    <p:extLst>
      <p:ext uri="{BB962C8B-B14F-4D97-AF65-F5344CB8AC3E}">
        <p14:creationId xmlns:p14="http://schemas.microsoft.com/office/powerpoint/2010/main" val="4106067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328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94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in a blue suit&#10;&#10;Description automatically generated">
            <a:extLst>
              <a:ext uri="{FF2B5EF4-FFF2-40B4-BE49-F238E27FC236}">
                <a16:creationId xmlns:a16="http://schemas.microsoft.com/office/drawing/2014/main" id="{4FB44CF4-1C64-29A1-2070-65FF253435B1}"/>
              </a:ext>
            </a:extLst>
          </p:cNvPr>
          <p:cNvPicPr>
            <a:picLocks noChangeAspect="1"/>
          </p:cNvPicPr>
          <p:nvPr/>
        </p:nvPicPr>
        <p:blipFill>
          <a:blip r:embed="rId3"/>
          <a:stretch>
            <a:fillRect/>
          </a:stretch>
        </p:blipFill>
        <p:spPr>
          <a:xfrm>
            <a:off x="484632" y="2203728"/>
            <a:ext cx="3517119" cy="2444397"/>
          </a:xfrm>
          <a:prstGeom prst="rect">
            <a:avLst/>
          </a:prstGeom>
        </p:spPr>
      </p:pic>
      <p:cxnSp>
        <p:nvCxnSpPr>
          <p:cNvPr id="13" name="Straight Connector 12">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website&#10;&#10;Description automatically generated">
            <a:extLst>
              <a:ext uri="{FF2B5EF4-FFF2-40B4-BE49-F238E27FC236}">
                <a16:creationId xmlns:a16="http://schemas.microsoft.com/office/drawing/2014/main" id="{357D7BCA-2347-5A60-90D8-2F28A48E55B1}"/>
              </a:ext>
            </a:extLst>
          </p:cNvPr>
          <p:cNvPicPr>
            <a:picLocks noChangeAspect="1"/>
          </p:cNvPicPr>
          <p:nvPr/>
        </p:nvPicPr>
        <p:blipFill>
          <a:blip r:embed="rId4"/>
          <a:stretch>
            <a:fillRect/>
          </a:stretch>
        </p:blipFill>
        <p:spPr>
          <a:xfrm>
            <a:off x="4310676" y="2351459"/>
            <a:ext cx="3537345" cy="2148936"/>
          </a:xfrm>
          <a:prstGeom prst="rect">
            <a:avLst/>
          </a:prstGeom>
        </p:spPr>
      </p:pic>
      <p:cxnSp>
        <p:nvCxnSpPr>
          <p:cNvPr id="15" name="Straight Connector 14">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website&#10;&#10;Description automatically generated">
            <a:extLst>
              <a:ext uri="{FF2B5EF4-FFF2-40B4-BE49-F238E27FC236}">
                <a16:creationId xmlns:a16="http://schemas.microsoft.com/office/drawing/2014/main" id="{1D3DCE9D-3A8F-3D00-0799-DC0E68620D05}"/>
              </a:ext>
            </a:extLst>
          </p:cNvPr>
          <p:cNvPicPr>
            <a:picLocks noChangeAspect="1"/>
          </p:cNvPicPr>
          <p:nvPr/>
        </p:nvPicPr>
        <p:blipFill>
          <a:blip r:embed="rId5"/>
          <a:stretch>
            <a:fillRect/>
          </a:stretch>
        </p:blipFill>
        <p:spPr>
          <a:xfrm>
            <a:off x="8162336" y="2287261"/>
            <a:ext cx="3517120" cy="2277334"/>
          </a:xfrm>
          <a:prstGeom prst="rect">
            <a:avLst/>
          </a:prstGeom>
        </p:spPr>
      </p:pic>
      <p:sp>
        <p:nvSpPr>
          <p:cNvPr id="4" name="Date Placeholder 3">
            <a:extLst>
              <a:ext uri="{FF2B5EF4-FFF2-40B4-BE49-F238E27FC236}">
                <a16:creationId xmlns:a16="http://schemas.microsoft.com/office/drawing/2014/main" id="{FF0F3007-27EA-B2E5-E681-84F465EF1543}"/>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CA4EEBAD-D634-2448-B202-620DEE01E164}" type="datetime3">
              <a:rPr lang="en-US" sz="1200" smtClean="0">
                <a:solidFill>
                  <a:schemeClr val="tx1">
                    <a:tint val="75000"/>
                  </a:schemeClr>
                </a:solidFill>
              </a:rPr>
              <a:pPr>
                <a:spcAft>
                  <a:spcPts val="600"/>
                </a:spcAft>
              </a:pPr>
              <a:t>15 September 2023</a:t>
            </a:fld>
            <a:endParaRPr lang="en-US" sz="1200">
              <a:solidFill>
                <a:schemeClr val="tx1">
                  <a:tint val="75000"/>
                </a:schemeClr>
              </a:solidFill>
            </a:endParaRPr>
          </a:p>
        </p:txBody>
      </p:sp>
      <p:sp>
        <p:nvSpPr>
          <p:cNvPr id="5" name="Slide Number Placeholder 4">
            <a:extLst>
              <a:ext uri="{FF2B5EF4-FFF2-40B4-BE49-F238E27FC236}">
                <a16:creationId xmlns:a16="http://schemas.microsoft.com/office/drawing/2014/main" id="{1F5B553E-ECE1-2BDE-DBEB-7F09FCCF73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7CF46C0-0A78-6D47-88DD-FFC4CA2019BB}" type="slidenum">
              <a:rPr lang="en-US" smtClean="0">
                <a:solidFill>
                  <a:schemeClr val="tx1">
                    <a:tint val="75000"/>
                  </a:schemeClr>
                </a:solidFill>
              </a:rPr>
              <a:pPr>
                <a:spcAft>
                  <a:spcPts val="600"/>
                </a:spcAft>
              </a:pPr>
              <a:t>4</a:t>
            </a:fld>
            <a:endParaRPr lang="en-US">
              <a:solidFill>
                <a:schemeClr val="tx1">
                  <a:tint val="75000"/>
                </a:schemeClr>
              </a:solidFill>
            </a:endParaRPr>
          </a:p>
        </p:txBody>
      </p:sp>
    </p:spTree>
    <p:extLst>
      <p:ext uri="{BB962C8B-B14F-4D97-AF65-F5344CB8AC3E}">
        <p14:creationId xmlns:p14="http://schemas.microsoft.com/office/powerpoint/2010/main" val="1114433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road sign on a road&#10;&#10;Description automatically generated">
            <a:extLst>
              <a:ext uri="{FF2B5EF4-FFF2-40B4-BE49-F238E27FC236}">
                <a16:creationId xmlns:a16="http://schemas.microsoft.com/office/drawing/2014/main" id="{CD775D24-F4BC-EBAB-10E6-970D1DD0DE47}"/>
              </a:ext>
            </a:extLst>
          </p:cNvPr>
          <p:cNvPicPr>
            <a:picLocks noChangeAspect="1"/>
          </p:cNvPicPr>
          <p:nvPr/>
        </p:nvPicPr>
        <p:blipFill rotWithShape="1">
          <a:blip r:embed="rId3"/>
          <a:srcRect t="10244" b="6128"/>
          <a:stretch/>
        </p:blipFill>
        <p:spPr>
          <a:xfrm>
            <a:off x="20" y="1282"/>
            <a:ext cx="12191980" cy="6856718"/>
          </a:xfrm>
          <a:prstGeom prst="rect">
            <a:avLst/>
          </a:prstGeom>
        </p:spPr>
      </p:pic>
      <p:sp>
        <p:nvSpPr>
          <p:cNvPr id="4" name="Date Placeholder 3">
            <a:extLst>
              <a:ext uri="{FF2B5EF4-FFF2-40B4-BE49-F238E27FC236}">
                <a16:creationId xmlns:a16="http://schemas.microsoft.com/office/drawing/2014/main" id="{FF0F3007-27EA-B2E5-E681-84F465EF1543}"/>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CA4EEBAD-D634-2448-B202-620DEE01E164}" type="datetime3">
              <a:rPr lang="en-US" sz="1200">
                <a:solidFill>
                  <a:srgbClr val="FFFFFF"/>
                </a:solidFill>
              </a:rPr>
              <a:pPr>
                <a:spcAft>
                  <a:spcPts val="600"/>
                </a:spcAft>
              </a:pPr>
              <a:t>15 September 2023</a:t>
            </a:fld>
            <a:endParaRPr lang="en-US" sz="1200">
              <a:solidFill>
                <a:srgbClr val="FFFFFF"/>
              </a:solidFill>
            </a:endParaRPr>
          </a:p>
        </p:txBody>
      </p:sp>
      <p:sp>
        <p:nvSpPr>
          <p:cNvPr id="5" name="Slide Number Placeholder 4">
            <a:extLst>
              <a:ext uri="{FF2B5EF4-FFF2-40B4-BE49-F238E27FC236}">
                <a16:creationId xmlns:a16="http://schemas.microsoft.com/office/drawing/2014/main" id="{1F5B553E-ECE1-2BDE-DBEB-7F09FCCF73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7CF46C0-0A78-6D47-88DD-FFC4CA2019BB}" type="slidenum">
              <a:rPr lang="en-US">
                <a:solidFill>
                  <a:srgbClr val="FFFFFF"/>
                </a:solidFill>
              </a:rPr>
              <a:pPr>
                <a:spcAft>
                  <a:spcPts val="600"/>
                </a:spcAft>
              </a:pPr>
              <a:t>5</a:t>
            </a:fld>
            <a:endParaRPr lang="en-US">
              <a:solidFill>
                <a:srgbClr val="FFFFFF"/>
              </a:solidFill>
            </a:endParaRPr>
          </a:p>
        </p:txBody>
      </p:sp>
    </p:spTree>
    <p:extLst>
      <p:ext uri="{BB962C8B-B14F-4D97-AF65-F5344CB8AC3E}">
        <p14:creationId xmlns:p14="http://schemas.microsoft.com/office/powerpoint/2010/main" val="80039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wearing matching outfits&#10;&#10;Description automatically generated">
            <a:extLst>
              <a:ext uri="{FF2B5EF4-FFF2-40B4-BE49-F238E27FC236}">
                <a16:creationId xmlns:a16="http://schemas.microsoft.com/office/drawing/2014/main" id="{D60621D1-1493-C352-E203-2D4A23138A18}"/>
              </a:ext>
            </a:extLst>
          </p:cNvPr>
          <p:cNvPicPr>
            <a:picLocks noChangeAspect="1"/>
          </p:cNvPicPr>
          <p:nvPr/>
        </p:nvPicPr>
        <p:blipFill rotWithShape="1">
          <a:blip r:embed="rId3"/>
          <a:srcRect t="696" b="15050"/>
          <a:stretch/>
        </p:blipFill>
        <p:spPr>
          <a:xfrm>
            <a:off x="20" y="1282"/>
            <a:ext cx="12191980" cy="6856718"/>
          </a:xfrm>
          <a:prstGeom prst="rect">
            <a:avLst/>
          </a:prstGeom>
        </p:spPr>
      </p:pic>
      <p:sp>
        <p:nvSpPr>
          <p:cNvPr id="4" name="Date Placeholder 3">
            <a:extLst>
              <a:ext uri="{FF2B5EF4-FFF2-40B4-BE49-F238E27FC236}">
                <a16:creationId xmlns:a16="http://schemas.microsoft.com/office/drawing/2014/main" id="{FF0F3007-27EA-B2E5-E681-84F465EF1543}"/>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CA4EEBAD-D634-2448-B202-620DEE01E164}" type="datetime3">
              <a:rPr lang="en-US" sz="1200">
                <a:solidFill>
                  <a:srgbClr val="FFFFFF"/>
                </a:solidFill>
              </a:rPr>
              <a:pPr>
                <a:spcAft>
                  <a:spcPts val="600"/>
                </a:spcAft>
              </a:pPr>
              <a:t>15 September 2023</a:t>
            </a:fld>
            <a:endParaRPr lang="en-US" sz="1200">
              <a:solidFill>
                <a:srgbClr val="FFFFFF"/>
              </a:solidFill>
            </a:endParaRPr>
          </a:p>
        </p:txBody>
      </p:sp>
      <p:sp>
        <p:nvSpPr>
          <p:cNvPr id="5" name="Slide Number Placeholder 4">
            <a:extLst>
              <a:ext uri="{FF2B5EF4-FFF2-40B4-BE49-F238E27FC236}">
                <a16:creationId xmlns:a16="http://schemas.microsoft.com/office/drawing/2014/main" id="{1F5B553E-ECE1-2BDE-DBEB-7F09FCCF73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7CF46C0-0A78-6D47-88DD-FFC4CA2019BB}" type="slidenum">
              <a:rPr lang="en-US">
                <a:solidFill>
                  <a:srgbClr val="FFFFFF"/>
                </a:solidFill>
              </a:rPr>
              <a:pPr>
                <a:spcAft>
                  <a:spcPts val="600"/>
                </a:spcAft>
              </a:pPr>
              <a:t>6</a:t>
            </a:fld>
            <a:endParaRPr lang="en-US">
              <a:solidFill>
                <a:srgbClr val="FFFFFF"/>
              </a:solidFill>
            </a:endParaRPr>
          </a:p>
        </p:txBody>
      </p:sp>
    </p:spTree>
    <p:extLst>
      <p:ext uri="{BB962C8B-B14F-4D97-AF65-F5344CB8AC3E}">
        <p14:creationId xmlns:p14="http://schemas.microsoft.com/office/powerpoint/2010/main" val="2861034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group of men carrying bags and a dog&#10;&#10;Description automatically generated">
            <a:extLst>
              <a:ext uri="{FF2B5EF4-FFF2-40B4-BE49-F238E27FC236}">
                <a16:creationId xmlns:a16="http://schemas.microsoft.com/office/drawing/2014/main" id="{9E7BBB6F-DF56-1581-EFCB-83DBFFFC879E}"/>
              </a:ext>
            </a:extLst>
          </p:cNvPr>
          <p:cNvPicPr>
            <a:picLocks noChangeAspect="1"/>
          </p:cNvPicPr>
          <p:nvPr/>
        </p:nvPicPr>
        <p:blipFill rotWithShape="1">
          <a:blip r:embed="rId3"/>
          <a:srcRect t="3944" r="2" b="21109"/>
          <a:stretch/>
        </p:blipFill>
        <p:spPr>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p:spPr>
      </p:pic>
      <p:pic>
        <p:nvPicPr>
          <p:cNvPr id="8" name="Picture 7" descr="A person and person hugging next to a white truck&#10;&#10;Description automatically generated">
            <a:extLst>
              <a:ext uri="{FF2B5EF4-FFF2-40B4-BE49-F238E27FC236}">
                <a16:creationId xmlns:a16="http://schemas.microsoft.com/office/drawing/2014/main" id="{A8285A29-CB42-D68F-B8C5-E941007A34F6}"/>
              </a:ext>
            </a:extLst>
          </p:cNvPr>
          <p:cNvPicPr>
            <a:picLocks noChangeAspect="1"/>
          </p:cNvPicPr>
          <p:nvPr/>
        </p:nvPicPr>
        <p:blipFill rotWithShape="1">
          <a:blip r:embed="rId4"/>
          <a:srcRect t="4358" r="2" b="11432"/>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7" name="Picture 6" descr="A group of people standing in a parking lot&#10;&#10;Description automatically generated">
            <a:extLst>
              <a:ext uri="{FF2B5EF4-FFF2-40B4-BE49-F238E27FC236}">
                <a16:creationId xmlns:a16="http://schemas.microsoft.com/office/drawing/2014/main" id="{E790E7C2-9DFA-BB07-94D9-CE1075F9ED2D}"/>
              </a:ext>
            </a:extLst>
          </p:cNvPr>
          <p:cNvPicPr>
            <a:picLocks noChangeAspect="1"/>
          </p:cNvPicPr>
          <p:nvPr/>
        </p:nvPicPr>
        <p:blipFill rotWithShape="1">
          <a:blip r:embed="rId5"/>
          <a:srcRect t="7529" r="2" b="9055"/>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10" name="Picture 9" descr="A group of men standing in front of a truck&#10;&#10;Description automatically generated">
            <a:extLst>
              <a:ext uri="{FF2B5EF4-FFF2-40B4-BE49-F238E27FC236}">
                <a16:creationId xmlns:a16="http://schemas.microsoft.com/office/drawing/2014/main" id="{474B7CFA-6864-3C2C-2F2E-30DA3676D66F}"/>
              </a:ext>
            </a:extLst>
          </p:cNvPr>
          <p:cNvPicPr>
            <a:picLocks noChangeAspect="1"/>
          </p:cNvPicPr>
          <p:nvPr/>
        </p:nvPicPr>
        <p:blipFill rotWithShape="1">
          <a:blip r:embed="rId6"/>
          <a:srcRect t="2789" r="2" b="10550"/>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pic>
        <p:nvPicPr>
          <p:cNvPr id="9" name="Picture 8" descr="A group of men standing next to a black box&#10;&#10;Description automatically generated">
            <a:extLst>
              <a:ext uri="{FF2B5EF4-FFF2-40B4-BE49-F238E27FC236}">
                <a16:creationId xmlns:a16="http://schemas.microsoft.com/office/drawing/2014/main" id="{2CE4AE8A-3534-1E83-9C22-F55F51FBC0BD}"/>
              </a:ext>
            </a:extLst>
          </p:cNvPr>
          <p:cNvPicPr>
            <a:picLocks noChangeAspect="1"/>
          </p:cNvPicPr>
          <p:nvPr/>
        </p:nvPicPr>
        <p:blipFill rotWithShape="1">
          <a:blip r:embed="rId7"/>
          <a:srcRect l="6649" r="4" b="4"/>
          <a:stretch/>
        </p:blipFill>
        <p:spPr>
          <a:xfrm>
            <a:off x="3983736" y="1918638"/>
            <a:ext cx="4224528" cy="3020725"/>
          </a:xfrm>
          <a:prstGeom prst="rect">
            <a:avLst/>
          </a:prstGeom>
        </p:spPr>
      </p:pic>
      <p:sp>
        <p:nvSpPr>
          <p:cNvPr id="4" name="Date Placeholder 3">
            <a:extLst>
              <a:ext uri="{FF2B5EF4-FFF2-40B4-BE49-F238E27FC236}">
                <a16:creationId xmlns:a16="http://schemas.microsoft.com/office/drawing/2014/main" id="{FF0F3007-27EA-B2E5-E681-84F465EF1543}"/>
              </a:ext>
            </a:extLst>
          </p:cNvPr>
          <p:cNvSpPr>
            <a:spLocks noGrp="1"/>
          </p:cNvSpPr>
          <p:nvPr>
            <p:ph type="dt" sz="half" idx="2"/>
          </p:nvPr>
        </p:nvSpPr>
        <p:spPr>
          <a:xfrm>
            <a:off x="8013700" y="6557043"/>
            <a:ext cx="2743200" cy="274320"/>
          </a:xfrm>
        </p:spPr>
        <p:txBody>
          <a:bodyPr vert="horz" lIns="91440" tIns="45720" rIns="91440" bIns="45720" rtlCol="0" anchor="ctr">
            <a:normAutofit/>
          </a:bodyPr>
          <a:lstStyle/>
          <a:p>
            <a:pPr algn="r">
              <a:spcAft>
                <a:spcPts val="600"/>
              </a:spcAft>
            </a:pPr>
            <a:fld id="{CA4EEBAD-D634-2448-B202-620DEE01E164}" type="datetime3">
              <a:rPr lang="en-US" sz="1200">
                <a:solidFill>
                  <a:srgbClr val="FFFFFF"/>
                </a:solidFill>
              </a:rPr>
              <a:pPr algn="r">
                <a:spcAft>
                  <a:spcPts val="600"/>
                </a:spcAft>
              </a:pPr>
              <a:t>15 September 2023</a:t>
            </a:fld>
            <a:endParaRPr lang="en-US" sz="1200">
              <a:solidFill>
                <a:srgbClr val="FFFFFF"/>
              </a:solidFill>
            </a:endParaRPr>
          </a:p>
        </p:txBody>
      </p:sp>
      <p:sp>
        <p:nvSpPr>
          <p:cNvPr id="5" name="Slide Number Placeholder 4">
            <a:extLst>
              <a:ext uri="{FF2B5EF4-FFF2-40B4-BE49-F238E27FC236}">
                <a16:creationId xmlns:a16="http://schemas.microsoft.com/office/drawing/2014/main" id="{1F5B553E-ECE1-2BDE-DBEB-7F09FCCF7315}"/>
              </a:ext>
            </a:extLst>
          </p:cNvPr>
          <p:cNvSpPr>
            <a:spLocks noGrp="1"/>
          </p:cNvSpPr>
          <p:nvPr>
            <p:ph type="sldNum" sz="quarter" idx="12"/>
          </p:nvPr>
        </p:nvSpPr>
        <p:spPr>
          <a:xfrm>
            <a:off x="10917767" y="6557043"/>
            <a:ext cx="952499" cy="274320"/>
          </a:xfrm>
        </p:spPr>
        <p:txBody>
          <a:bodyPr vert="horz" lIns="91440" tIns="45720" rIns="91440" bIns="45720" rtlCol="0" anchor="ctr">
            <a:normAutofit/>
          </a:bodyPr>
          <a:lstStyle/>
          <a:p>
            <a:pPr>
              <a:spcAft>
                <a:spcPts val="600"/>
              </a:spcAft>
            </a:pPr>
            <a:fld id="{B7CF46C0-0A78-6D47-88DD-FFC4CA2019BB}"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2876059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lendar with numbers and a date&#10;&#10;Description automatically generated">
            <a:extLst>
              <a:ext uri="{FF2B5EF4-FFF2-40B4-BE49-F238E27FC236}">
                <a16:creationId xmlns:a16="http://schemas.microsoft.com/office/drawing/2014/main" id="{4EF1E0BE-F9E0-E8A9-628C-7FF50E58C5AC}"/>
              </a:ext>
            </a:extLst>
          </p:cNvPr>
          <p:cNvPicPr>
            <a:picLocks noChangeAspect="1"/>
          </p:cNvPicPr>
          <p:nvPr/>
        </p:nvPicPr>
        <p:blipFill>
          <a:blip r:embed="rId3"/>
          <a:stretch>
            <a:fillRect/>
          </a:stretch>
        </p:blipFill>
        <p:spPr>
          <a:xfrm>
            <a:off x="2044315" y="643466"/>
            <a:ext cx="8103370" cy="5571067"/>
          </a:xfrm>
          <a:prstGeom prst="rect">
            <a:avLst/>
          </a:prstGeom>
        </p:spPr>
      </p:pic>
      <p:sp>
        <p:nvSpPr>
          <p:cNvPr id="4" name="Date Placeholder 3">
            <a:extLst>
              <a:ext uri="{FF2B5EF4-FFF2-40B4-BE49-F238E27FC236}">
                <a16:creationId xmlns:a16="http://schemas.microsoft.com/office/drawing/2014/main" id="{FF0F3007-27EA-B2E5-E681-84F465EF1543}"/>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CA4EEBAD-D634-2448-B202-620DEE01E164}" type="datetime3">
              <a:rPr lang="en-US" sz="1200" smtClean="0">
                <a:solidFill>
                  <a:schemeClr val="tx1">
                    <a:tint val="75000"/>
                  </a:schemeClr>
                </a:solidFill>
              </a:rPr>
              <a:pPr>
                <a:spcAft>
                  <a:spcPts val="600"/>
                </a:spcAft>
              </a:pPr>
              <a:t>15 September 2023</a:t>
            </a:fld>
            <a:endParaRPr lang="en-US" sz="1200">
              <a:solidFill>
                <a:schemeClr val="tx1">
                  <a:tint val="75000"/>
                </a:schemeClr>
              </a:solidFill>
            </a:endParaRPr>
          </a:p>
        </p:txBody>
      </p:sp>
      <p:sp>
        <p:nvSpPr>
          <p:cNvPr id="5" name="Slide Number Placeholder 4">
            <a:extLst>
              <a:ext uri="{FF2B5EF4-FFF2-40B4-BE49-F238E27FC236}">
                <a16:creationId xmlns:a16="http://schemas.microsoft.com/office/drawing/2014/main" id="{1F5B553E-ECE1-2BDE-DBEB-7F09FCCF73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7CF46C0-0A78-6D47-88DD-FFC4CA2019BB}" type="slidenum">
              <a:rPr lang="en-US" smtClean="0">
                <a:solidFill>
                  <a:schemeClr val="tx1">
                    <a:tint val="75000"/>
                  </a:schemeClr>
                </a:solidFill>
              </a:rPr>
              <a:pPr>
                <a:spcAft>
                  <a:spcPts val="600"/>
                </a:spcAft>
              </a:pPr>
              <a:t>8</a:t>
            </a:fld>
            <a:endParaRPr lang="en-US">
              <a:solidFill>
                <a:schemeClr val="tx1">
                  <a:tint val="75000"/>
                </a:schemeClr>
              </a:solidFill>
            </a:endParaRPr>
          </a:p>
        </p:txBody>
      </p:sp>
    </p:spTree>
    <p:extLst>
      <p:ext uri="{BB962C8B-B14F-4D97-AF65-F5344CB8AC3E}">
        <p14:creationId xmlns:p14="http://schemas.microsoft.com/office/powerpoint/2010/main" val="317248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lendar with numbers and a date&#10;&#10;Description automatically generated">
            <a:extLst>
              <a:ext uri="{FF2B5EF4-FFF2-40B4-BE49-F238E27FC236}">
                <a16:creationId xmlns:a16="http://schemas.microsoft.com/office/drawing/2014/main" id="{4EF1E0BE-F9E0-E8A9-628C-7FF50E58C5AC}"/>
              </a:ext>
            </a:extLst>
          </p:cNvPr>
          <p:cNvPicPr>
            <a:picLocks noChangeAspect="1"/>
          </p:cNvPicPr>
          <p:nvPr/>
        </p:nvPicPr>
        <p:blipFill>
          <a:blip r:embed="rId3"/>
          <a:stretch>
            <a:fillRect/>
          </a:stretch>
        </p:blipFill>
        <p:spPr>
          <a:xfrm>
            <a:off x="2044315" y="643466"/>
            <a:ext cx="8103370" cy="5571067"/>
          </a:xfrm>
          <a:prstGeom prst="rect">
            <a:avLst/>
          </a:prstGeom>
        </p:spPr>
      </p:pic>
      <p:sp>
        <p:nvSpPr>
          <p:cNvPr id="4" name="Date Placeholder 3">
            <a:extLst>
              <a:ext uri="{FF2B5EF4-FFF2-40B4-BE49-F238E27FC236}">
                <a16:creationId xmlns:a16="http://schemas.microsoft.com/office/drawing/2014/main" id="{FF0F3007-27EA-B2E5-E681-84F465EF1543}"/>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CA4EEBAD-D634-2448-B202-620DEE01E164}" type="datetime3">
              <a:rPr lang="en-US" sz="1200" smtClean="0">
                <a:solidFill>
                  <a:schemeClr val="tx1">
                    <a:tint val="75000"/>
                  </a:schemeClr>
                </a:solidFill>
              </a:rPr>
              <a:pPr>
                <a:spcAft>
                  <a:spcPts val="600"/>
                </a:spcAft>
              </a:pPr>
              <a:t>15 September 2023</a:t>
            </a:fld>
            <a:endParaRPr lang="en-US" sz="1200">
              <a:solidFill>
                <a:schemeClr val="tx1">
                  <a:tint val="75000"/>
                </a:schemeClr>
              </a:solidFill>
            </a:endParaRPr>
          </a:p>
        </p:txBody>
      </p:sp>
      <p:sp>
        <p:nvSpPr>
          <p:cNvPr id="5" name="Slide Number Placeholder 4">
            <a:extLst>
              <a:ext uri="{FF2B5EF4-FFF2-40B4-BE49-F238E27FC236}">
                <a16:creationId xmlns:a16="http://schemas.microsoft.com/office/drawing/2014/main" id="{1F5B553E-ECE1-2BDE-DBEB-7F09FCCF73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7CF46C0-0A78-6D47-88DD-FFC4CA2019BB}" type="slidenum">
              <a:rPr lang="en-US" smtClean="0">
                <a:solidFill>
                  <a:schemeClr val="tx1">
                    <a:tint val="75000"/>
                  </a:schemeClr>
                </a:solidFill>
              </a:rPr>
              <a:pPr>
                <a:spcAft>
                  <a:spcPts val="600"/>
                </a:spcAft>
              </a:pPr>
              <a:t>9</a:t>
            </a:fld>
            <a:endParaRPr lang="en-US">
              <a:solidFill>
                <a:schemeClr val="tx1">
                  <a:tint val="75000"/>
                </a:schemeClr>
              </a:solidFill>
            </a:endParaRPr>
          </a:p>
        </p:txBody>
      </p:sp>
      <p:sp>
        <p:nvSpPr>
          <p:cNvPr id="8" name="Multiplication Sign 7">
            <a:extLst>
              <a:ext uri="{FF2B5EF4-FFF2-40B4-BE49-F238E27FC236}">
                <a16:creationId xmlns:a16="http://schemas.microsoft.com/office/drawing/2014/main" id="{2A107CA3-4431-F7C5-580A-D67D9E05A26E}"/>
              </a:ext>
            </a:extLst>
          </p:cNvPr>
          <p:cNvSpPr/>
          <p:nvPr/>
        </p:nvSpPr>
        <p:spPr>
          <a:xfrm>
            <a:off x="2130640" y="2670698"/>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ication Sign 2">
            <a:extLst>
              <a:ext uri="{FF2B5EF4-FFF2-40B4-BE49-F238E27FC236}">
                <a16:creationId xmlns:a16="http://schemas.microsoft.com/office/drawing/2014/main" id="{BAE496B0-8389-CE00-3B94-B3C7A64D78F6}"/>
              </a:ext>
            </a:extLst>
          </p:cNvPr>
          <p:cNvSpPr/>
          <p:nvPr/>
        </p:nvSpPr>
        <p:spPr>
          <a:xfrm>
            <a:off x="2130640" y="358805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ication Sign 5">
            <a:extLst>
              <a:ext uri="{FF2B5EF4-FFF2-40B4-BE49-F238E27FC236}">
                <a16:creationId xmlns:a16="http://schemas.microsoft.com/office/drawing/2014/main" id="{37D3F4D3-2304-A999-005A-377294A959EC}"/>
              </a:ext>
            </a:extLst>
          </p:cNvPr>
          <p:cNvSpPr/>
          <p:nvPr/>
        </p:nvSpPr>
        <p:spPr>
          <a:xfrm>
            <a:off x="3240348"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C9AC2904-0373-B23E-E603-69BB09F2BF81}"/>
              </a:ext>
            </a:extLst>
          </p:cNvPr>
          <p:cNvSpPr/>
          <p:nvPr/>
        </p:nvSpPr>
        <p:spPr>
          <a:xfrm>
            <a:off x="4409242"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D3AC1A8B-17FA-7FD5-B824-4E9CC9AB0F3C}"/>
              </a:ext>
            </a:extLst>
          </p:cNvPr>
          <p:cNvSpPr/>
          <p:nvPr/>
        </p:nvSpPr>
        <p:spPr>
          <a:xfrm>
            <a:off x="5555941"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960AAE81-FCD4-C28F-C66B-D7E43D0F9D03}"/>
              </a:ext>
            </a:extLst>
          </p:cNvPr>
          <p:cNvSpPr/>
          <p:nvPr/>
        </p:nvSpPr>
        <p:spPr>
          <a:xfrm>
            <a:off x="6732232"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ication Sign 11">
            <a:extLst>
              <a:ext uri="{FF2B5EF4-FFF2-40B4-BE49-F238E27FC236}">
                <a16:creationId xmlns:a16="http://schemas.microsoft.com/office/drawing/2014/main" id="{939923CA-B75C-6876-FF99-80E46545171B}"/>
              </a:ext>
            </a:extLst>
          </p:cNvPr>
          <p:cNvSpPr/>
          <p:nvPr/>
        </p:nvSpPr>
        <p:spPr>
          <a:xfrm>
            <a:off x="7938115"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613A2C51-96BF-7D0A-6C41-616D4A964AF4}"/>
              </a:ext>
            </a:extLst>
          </p:cNvPr>
          <p:cNvSpPr/>
          <p:nvPr/>
        </p:nvSpPr>
        <p:spPr>
          <a:xfrm>
            <a:off x="9062620" y="2670697"/>
            <a:ext cx="917359" cy="917359"/>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005547"/>
      </p:ext>
    </p:extLst>
  </p:cSld>
  <p:clrMapOvr>
    <a:masterClrMapping/>
  </p:clrMapOvr>
</p:sld>
</file>

<file path=ppt/theme/theme1.xml><?xml version="1.0" encoding="utf-8"?>
<a:theme xmlns:a="http://schemas.openxmlformats.org/drawingml/2006/main" name="Office Theme">
  <a:themeElements>
    <a:clrScheme name="TR 2023">
      <a:dk1>
        <a:srgbClr val="3B4449"/>
      </a:dk1>
      <a:lt1>
        <a:srgbClr val="FFFFFF"/>
      </a:lt1>
      <a:dk2>
        <a:srgbClr val="000000"/>
      </a:dk2>
      <a:lt2>
        <a:srgbClr val="F6E8D7"/>
      </a:lt2>
      <a:accent1>
        <a:srgbClr val="BE2437"/>
      </a:accent1>
      <a:accent2>
        <a:srgbClr val="D0D3D3"/>
      </a:accent2>
      <a:accent3>
        <a:srgbClr val="3B4449"/>
      </a:accent3>
      <a:accent4>
        <a:srgbClr val="737B4C"/>
      </a:accent4>
      <a:accent5>
        <a:srgbClr val="6498AD"/>
      </a:accent5>
      <a:accent6>
        <a:srgbClr val="FFD753"/>
      </a:accent6>
      <a:hlink>
        <a:srgbClr val="0563C1"/>
      </a:hlink>
      <a:folHlink>
        <a:srgbClr val="244D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TR 2023">
      <a:dk1>
        <a:srgbClr val="3B4449"/>
      </a:dk1>
      <a:lt1>
        <a:srgbClr val="FFFFFF"/>
      </a:lt1>
      <a:dk2>
        <a:srgbClr val="000000"/>
      </a:dk2>
      <a:lt2>
        <a:srgbClr val="F6E8D7"/>
      </a:lt2>
      <a:accent1>
        <a:srgbClr val="BE2437"/>
      </a:accent1>
      <a:accent2>
        <a:srgbClr val="D0D3D3"/>
      </a:accent2>
      <a:accent3>
        <a:srgbClr val="3B4449"/>
      </a:accent3>
      <a:accent4>
        <a:srgbClr val="737B4C"/>
      </a:accent4>
      <a:accent5>
        <a:srgbClr val="6498AD"/>
      </a:accent5>
      <a:accent6>
        <a:srgbClr val="FFD753"/>
      </a:accent6>
      <a:hlink>
        <a:srgbClr val="0563C1"/>
      </a:hlink>
      <a:folHlink>
        <a:srgbClr val="244D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7FF6CDA439FD4E9F177BA5BDDA9763" ma:contentTypeVersion="17" ma:contentTypeDescription="Create a new document." ma:contentTypeScope="" ma:versionID="ffa49d6e077ea1a558b8a65cf4e05ab8">
  <xsd:schema xmlns:xsd="http://www.w3.org/2001/XMLSchema" xmlns:xs="http://www.w3.org/2001/XMLSchema" xmlns:p="http://schemas.microsoft.com/office/2006/metadata/properties" xmlns:ns2="5623a581-c92c-443f-a403-8212788a68a2" xmlns:ns3="a7428856-b683-481e-8914-35ae4a48998e" targetNamespace="http://schemas.microsoft.com/office/2006/metadata/properties" ma:root="true" ma:fieldsID="0a8b58bd0c87480e9b077b7cef8bac92" ns2:_="" ns3:_="">
    <xsd:import namespace="5623a581-c92c-443f-a403-8212788a68a2"/>
    <xsd:import namespace="a7428856-b683-481e-8914-35ae4a48998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z3xo"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3a581-c92c-443f-a403-8212788a68a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5744399-d7ce-4a26-a1cc-7fad2f0ad4d7}" ma:internalName="TaxCatchAll" ma:showField="CatchAllData" ma:web="5623a581-c92c-443f-a403-8212788a68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7428856-b683-481e-8914-35ae4a48998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z3xo" ma:index="20" nillable="true" ma:displayName="Description" ma:internalName="z3xo">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e45ea2-95ad-488e-9e37-3bf72f0f001d"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z3xo xmlns="a7428856-b683-481e-8914-35ae4a48998e" xsi:nil="true"/>
    <lcf76f155ced4ddcb4097134ff3c332f xmlns="a7428856-b683-481e-8914-35ae4a48998e">
      <Terms xmlns="http://schemas.microsoft.com/office/infopath/2007/PartnerControls"/>
    </lcf76f155ced4ddcb4097134ff3c332f>
    <TaxCatchAll xmlns="5623a581-c92c-443f-a403-8212788a68a2" xsi:nil="true"/>
  </documentManagement>
</p:properties>
</file>

<file path=customXml/itemProps1.xml><?xml version="1.0" encoding="utf-8"?>
<ds:datastoreItem xmlns:ds="http://schemas.openxmlformats.org/officeDocument/2006/customXml" ds:itemID="{1A21C1C4-1963-4F0D-BF96-E4D0F2A7C97F}">
  <ds:schemaRefs>
    <ds:schemaRef ds:uri="5623a581-c92c-443f-a403-8212788a68a2"/>
    <ds:schemaRef ds:uri="a7428856-b683-481e-8914-35ae4a4899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AAC58BE-91FA-471A-A587-F1620D6ABA7F}">
  <ds:schemaRefs>
    <ds:schemaRef ds:uri="http://schemas.microsoft.com/sharepoint/v3/contenttype/forms"/>
  </ds:schemaRefs>
</ds:datastoreItem>
</file>

<file path=customXml/itemProps3.xml><?xml version="1.0" encoding="utf-8"?>
<ds:datastoreItem xmlns:ds="http://schemas.openxmlformats.org/officeDocument/2006/customXml" ds:itemID="{C95E31A9-58CD-40DA-A691-BA1C10555774}">
  <ds:schemaRefs>
    <ds:schemaRef ds:uri="5623a581-c92c-443f-a403-8212788a68a2"/>
    <ds:schemaRef ds:uri="a7428856-b683-481e-8914-35ae4a48998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59</Words>
  <Application>Microsoft Office PowerPoint</Application>
  <PresentationFormat>Widescreen</PresentationFormat>
  <Paragraphs>23</Paragraphs>
  <Slides>19</Slides>
  <Notes>11</Notes>
  <HiddenSlides>6</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Custom Design</vt:lpstr>
      <vt:lpstr>The Changing Face of Volunteering From Affiliated to Spontaneous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Lenger</dc:creator>
  <cp:lastModifiedBy>William Porter</cp:lastModifiedBy>
  <cp:revision>289</cp:revision>
  <dcterms:created xsi:type="dcterms:W3CDTF">2023-02-14T19:25:23Z</dcterms:created>
  <dcterms:modified xsi:type="dcterms:W3CDTF">2023-09-15T23:46:32Z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0x010100CD7FF6CDA439FD4E9F177BA5BDDA9763</vt:lpwstr>
  </property>
  <property fmtid="{D5CDD505-2E9C-101B-9397-08002B2CF9AE}" pid="3" name="MediaServiceImageTags">
    <vt:lpwstr/>
  </property>
</Properties>
</file>