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4" r:id="rId4"/>
    <p:sldId id="263" r:id="rId5"/>
    <p:sldId id="260" r:id="rId6"/>
    <p:sldId id="266" r:id="rId7"/>
    <p:sldId id="261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E0895C-2FCB-F64B-B260-6668681D72F1}" v="5" dt="2023-09-20T11:33:10.1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0"/>
  </p:normalViewPr>
  <p:slideViewPr>
    <p:cSldViewPr snapToGrid="0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a Reed" userId="5bbe8563b625384d" providerId="LiveId" clId="{3AE0895C-2FCB-F64B-B260-6668681D72F1}"/>
    <pc:docChg chg="undo custSel addSld delSld modSld sldOrd">
      <pc:chgData name="Dana Reed" userId="5bbe8563b625384d" providerId="LiveId" clId="{3AE0895C-2FCB-F64B-B260-6668681D72F1}" dt="2023-09-20T12:17:03.104" v="1939" actId="2696"/>
      <pc:docMkLst>
        <pc:docMk/>
      </pc:docMkLst>
      <pc:sldChg chg="addSp delSp modSp mod addAnim">
        <pc:chgData name="Dana Reed" userId="5bbe8563b625384d" providerId="LiveId" clId="{3AE0895C-2FCB-F64B-B260-6668681D72F1}" dt="2023-09-20T11:46:32.475" v="1934"/>
        <pc:sldMkLst>
          <pc:docMk/>
          <pc:sldMk cId="2052654772" sldId="256"/>
        </pc:sldMkLst>
        <pc:spChg chg="mod">
          <ac:chgData name="Dana Reed" userId="5bbe8563b625384d" providerId="LiveId" clId="{3AE0895C-2FCB-F64B-B260-6668681D72F1}" dt="2023-09-20T11:46:32.471" v="1932" actId="26606"/>
          <ac:spMkLst>
            <pc:docMk/>
            <pc:sldMk cId="2052654772" sldId="256"/>
            <ac:spMk id="2" creationId="{EB5A6FD9-9526-0242-3F6D-9240D213D4AF}"/>
          </ac:spMkLst>
        </pc:spChg>
        <pc:spChg chg="mod">
          <ac:chgData name="Dana Reed" userId="5bbe8563b625384d" providerId="LiveId" clId="{3AE0895C-2FCB-F64B-B260-6668681D72F1}" dt="2023-09-20T11:46:32.471" v="1932" actId="26606"/>
          <ac:spMkLst>
            <pc:docMk/>
            <pc:sldMk cId="2052654772" sldId="256"/>
            <ac:spMk id="3" creationId="{97C8D96A-2B41-5AF0-C1A1-5D09BEF28547}"/>
          </ac:spMkLst>
        </pc:spChg>
        <pc:spChg chg="del">
          <ac:chgData name="Dana Reed" userId="5bbe8563b625384d" providerId="LiveId" clId="{3AE0895C-2FCB-F64B-B260-6668681D72F1}" dt="2023-09-20T11:38:48.139" v="1870" actId="26606"/>
          <ac:spMkLst>
            <pc:docMk/>
            <pc:sldMk cId="2052654772" sldId="256"/>
            <ac:spMk id="14" creationId="{BE135C2E-C781-46AF-BE4C-9B57C07D9C41}"/>
          </ac:spMkLst>
        </pc:spChg>
        <pc:spChg chg="del">
          <ac:chgData name="Dana Reed" userId="5bbe8563b625384d" providerId="LiveId" clId="{3AE0895C-2FCB-F64B-B260-6668681D72F1}" dt="2023-09-20T11:38:48.139" v="1870" actId="26606"/>
          <ac:spMkLst>
            <pc:docMk/>
            <pc:sldMk cId="2052654772" sldId="256"/>
            <ac:spMk id="15" creationId="{EB803A74-8E46-4CF3-B85A-2F618214CF57}"/>
          </ac:spMkLst>
        </pc:spChg>
        <pc:spChg chg="add del">
          <ac:chgData name="Dana Reed" userId="5bbe8563b625384d" providerId="LiveId" clId="{3AE0895C-2FCB-F64B-B260-6668681D72F1}" dt="2023-09-20T11:46:32.471" v="1932" actId="26606"/>
          <ac:spMkLst>
            <pc:docMk/>
            <pc:sldMk cId="2052654772" sldId="256"/>
            <ac:spMk id="20" creationId="{BE135C2E-C781-46AF-BE4C-9B57C07D9C41}"/>
          </ac:spMkLst>
        </pc:spChg>
        <pc:spChg chg="add del">
          <ac:chgData name="Dana Reed" userId="5bbe8563b625384d" providerId="LiveId" clId="{3AE0895C-2FCB-F64B-B260-6668681D72F1}" dt="2023-09-20T11:46:32.471" v="1932" actId="26606"/>
          <ac:spMkLst>
            <pc:docMk/>
            <pc:sldMk cId="2052654772" sldId="256"/>
            <ac:spMk id="22" creationId="{EB803A74-8E46-4CF3-B85A-2F618214CF57}"/>
          </ac:spMkLst>
        </pc:spChg>
        <pc:spChg chg="add">
          <ac:chgData name="Dana Reed" userId="5bbe8563b625384d" providerId="LiveId" clId="{3AE0895C-2FCB-F64B-B260-6668681D72F1}" dt="2023-09-20T11:46:32.471" v="1932" actId="26606"/>
          <ac:spMkLst>
            <pc:docMk/>
            <pc:sldMk cId="2052654772" sldId="256"/>
            <ac:spMk id="29" creationId="{B1DD25EF-FE77-45E4-AB94-ECE9C1521632}"/>
          </ac:spMkLst>
        </pc:spChg>
        <pc:spChg chg="add">
          <ac:chgData name="Dana Reed" userId="5bbe8563b625384d" providerId="LiveId" clId="{3AE0895C-2FCB-F64B-B260-6668681D72F1}" dt="2023-09-20T11:46:32.471" v="1932" actId="26606"/>
          <ac:spMkLst>
            <pc:docMk/>
            <pc:sldMk cId="2052654772" sldId="256"/>
            <ac:spMk id="31" creationId="{8753D3CD-4047-4AFA-990C-1F2C795BE16A}"/>
          </ac:spMkLst>
        </pc:spChg>
        <pc:spChg chg="add">
          <ac:chgData name="Dana Reed" userId="5bbe8563b625384d" providerId="LiveId" clId="{3AE0895C-2FCB-F64B-B260-6668681D72F1}" dt="2023-09-20T11:46:32.471" v="1932" actId="26606"/>
          <ac:spMkLst>
            <pc:docMk/>
            <pc:sldMk cId="2052654772" sldId="256"/>
            <ac:spMk id="33" creationId="{C4F97F25-69E4-421A-95CF-5FB7B569A62D}"/>
          </ac:spMkLst>
        </pc:spChg>
        <pc:picChg chg="mod ord">
          <ac:chgData name="Dana Reed" userId="5bbe8563b625384d" providerId="LiveId" clId="{3AE0895C-2FCB-F64B-B260-6668681D72F1}" dt="2023-09-20T11:46:32.471" v="1932" actId="26606"/>
          <ac:picMkLst>
            <pc:docMk/>
            <pc:sldMk cId="2052654772" sldId="256"/>
            <ac:picMk id="5" creationId="{D906ACB9-33BE-B918-2460-5412DCE6BF84}"/>
          </ac:picMkLst>
        </pc:picChg>
        <pc:picChg chg="add">
          <ac:chgData name="Dana Reed" userId="5bbe8563b625384d" providerId="LiveId" clId="{3AE0895C-2FCB-F64B-B260-6668681D72F1}" dt="2023-09-20T11:46:32.471" v="1932" actId="26606"/>
          <ac:picMkLst>
            <pc:docMk/>
            <pc:sldMk cId="2052654772" sldId="256"/>
            <ac:picMk id="27" creationId="{3AFFBB48-1F86-473A-A514-4659D25BE544}"/>
          </ac:picMkLst>
        </pc:picChg>
        <pc:cxnChg chg="add">
          <ac:chgData name="Dana Reed" userId="5bbe8563b625384d" providerId="LiveId" clId="{3AE0895C-2FCB-F64B-B260-6668681D72F1}" dt="2023-09-20T11:46:32.471" v="1932" actId="26606"/>
          <ac:cxnSpMkLst>
            <pc:docMk/>
            <pc:sldMk cId="2052654772" sldId="256"/>
            <ac:cxnSpMk id="35" creationId="{03C5F395-E8FE-484E-AAF1-E009F4731F2C}"/>
          </ac:cxnSpMkLst>
        </pc:cxnChg>
      </pc:sldChg>
      <pc:sldChg chg="addSp delSp del mod ord">
        <pc:chgData name="Dana Reed" userId="5bbe8563b625384d" providerId="LiveId" clId="{3AE0895C-2FCB-F64B-B260-6668681D72F1}" dt="2023-09-20T12:17:03.104" v="1939" actId="2696"/>
        <pc:sldMkLst>
          <pc:docMk/>
          <pc:sldMk cId="544471649" sldId="257"/>
        </pc:sldMkLst>
        <pc:picChg chg="add del">
          <ac:chgData name="Dana Reed" userId="5bbe8563b625384d" providerId="LiveId" clId="{3AE0895C-2FCB-F64B-B260-6668681D72F1}" dt="2023-09-13T15:42:08.123" v="1" actId="478"/>
          <ac:picMkLst>
            <pc:docMk/>
            <pc:sldMk cId="544471649" sldId="257"/>
            <ac:picMk id="8" creationId="{154C1B9F-A6B5-04FC-418C-10D50D111C21}"/>
          </ac:picMkLst>
        </pc:picChg>
      </pc:sldChg>
      <pc:sldChg chg="del">
        <pc:chgData name="Dana Reed" userId="5bbe8563b625384d" providerId="LiveId" clId="{3AE0895C-2FCB-F64B-B260-6668681D72F1}" dt="2023-09-13T15:43:27.780" v="80" actId="2696"/>
        <pc:sldMkLst>
          <pc:docMk/>
          <pc:sldMk cId="1500413116" sldId="258"/>
        </pc:sldMkLst>
      </pc:sldChg>
      <pc:sldChg chg="addSp delSp modSp mod setBg">
        <pc:chgData name="Dana Reed" userId="5bbe8563b625384d" providerId="LiveId" clId="{3AE0895C-2FCB-F64B-B260-6668681D72F1}" dt="2023-09-20T11:37:15.836" v="1804" actId="26606"/>
        <pc:sldMkLst>
          <pc:docMk/>
          <pc:sldMk cId="2642956615" sldId="260"/>
        </pc:sldMkLst>
        <pc:spChg chg="mod">
          <ac:chgData name="Dana Reed" userId="5bbe8563b625384d" providerId="LiveId" clId="{3AE0895C-2FCB-F64B-B260-6668681D72F1}" dt="2023-09-20T11:37:15.836" v="1804" actId="26606"/>
          <ac:spMkLst>
            <pc:docMk/>
            <pc:sldMk cId="2642956615" sldId="260"/>
            <ac:spMk id="2" creationId="{A39A73B2-7923-5F68-5443-74DC1D0840E7}"/>
          </ac:spMkLst>
        </pc:spChg>
        <pc:spChg chg="mod">
          <ac:chgData name="Dana Reed" userId="5bbe8563b625384d" providerId="LiveId" clId="{3AE0895C-2FCB-F64B-B260-6668681D72F1}" dt="2023-09-20T11:37:15.836" v="1804" actId="26606"/>
          <ac:spMkLst>
            <pc:docMk/>
            <pc:sldMk cId="2642956615" sldId="260"/>
            <ac:spMk id="3" creationId="{9CDAB6C7-4C01-D254-1E98-343288FB0D3B}"/>
          </ac:spMkLst>
        </pc:spChg>
        <pc:picChg chg="add del mod">
          <ac:chgData name="Dana Reed" userId="5bbe8563b625384d" providerId="LiveId" clId="{3AE0895C-2FCB-F64B-B260-6668681D72F1}" dt="2023-09-20T00:52:54.245" v="1621" actId="478"/>
          <ac:picMkLst>
            <pc:docMk/>
            <pc:sldMk cId="2642956615" sldId="260"/>
            <ac:picMk id="5" creationId="{8CAF3E53-26AE-90AA-C812-96557A451BA3}"/>
          </ac:picMkLst>
        </pc:picChg>
        <pc:picChg chg="add">
          <ac:chgData name="Dana Reed" userId="5bbe8563b625384d" providerId="LiveId" clId="{3AE0895C-2FCB-F64B-B260-6668681D72F1}" dt="2023-09-20T11:37:15.836" v="1804" actId="26606"/>
          <ac:picMkLst>
            <pc:docMk/>
            <pc:sldMk cId="2642956615" sldId="260"/>
            <ac:picMk id="6" creationId="{41ADA8D2-4CB6-FD6F-3837-033F3FA3E4DF}"/>
          </ac:picMkLst>
        </pc:picChg>
      </pc:sldChg>
      <pc:sldChg chg="addSp modSp mod">
        <pc:chgData name="Dana Reed" userId="5bbe8563b625384d" providerId="LiveId" clId="{3AE0895C-2FCB-F64B-B260-6668681D72F1}" dt="2023-09-20T00:45:30.460" v="1531" actId="14100"/>
        <pc:sldMkLst>
          <pc:docMk/>
          <pc:sldMk cId="2369130171" sldId="261"/>
        </pc:sldMkLst>
        <pc:spChg chg="mod">
          <ac:chgData name="Dana Reed" userId="5bbe8563b625384d" providerId="LiveId" clId="{3AE0895C-2FCB-F64B-B260-6668681D72F1}" dt="2023-09-13T15:44:55.454" v="172" actId="20577"/>
          <ac:spMkLst>
            <pc:docMk/>
            <pc:sldMk cId="2369130171" sldId="261"/>
            <ac:spMk id="2" creationId="{0D034D25-4C92-A886-1821-266EDCED6289}"/>
          </ac:spMkLst>
        </pc:spChg>
        <pc:spChg chg="mod">
          <ac:chgData name="Dana Reed" userId="5bbe8563b625384d" providerId="LiveId" clId="{3AE0895C-2FCB-F64B-B260-6668681D72F1}" dt="2023-09-20T00:45:20.779" v="1529" actId="20577"/>
          <ac:spMkLst>
            <pc:docMk/>
            <pc:sldMk cId="2369130171" sldId="261"/>
            <ac:spMk id="3" creationId="{4529D6C9-9ACF-6559-A682-8ADA4F52AC3F}"/>
          </ac:spMkLst>
        </pc:spChg>
        <pc:picChg chg="add mod">
          <ac:chgData name="Dana Reed" userId="5bbe8563b625384d" providerId="LiveId" clId="{3AE0895C-2FCB-F64B-B260-6668681D72F1}" dt="2023-09-20T00:45:30.460" v="1531" actId="14100"/>
          <ac:picMkLst>
            <pc:docMk/>
            <pc:sldMk cId="2369130171" sldId="261"/>
            <ac:picMk id="4" creationId="{809F2217-3558-EC06-E059-4AB3BAF2221B}"/>
          </ac:picMkLst>
        </pc:picChg>
      </pc:sldChg>
      <pc:sldChg chg="modSp new mod">
        <pc:chgData name="Dana Reed" userId="5bbe8563b625384d" providerId="LiveId" clId="{3AE0895C-2FCB-F64B-B260-6668681D72F1}" dt="2023-09-20T00:35:25.382" v="1203" actId="20577"/>
        <pc:sldMkLst>
          <pc:docMk/>
          <pc:sldMk cId="1335769589" sldId="262"/>
        </pc:sldMkLst>
        <pc:spChg chg="mod">
          <ac:chgData name="Dana Reed" userId="5bbe8563b625384d" providerId="LiveId" clId="{3AE0895C-2FCB-F64B-B260-6668681D72F1}" dt="2023-09-20T00:34:52.188" v="1197" actId="20577"/>
          <ac:spMkLst>
            <pc:docMk/>
            <pc:sldMk cId="1335769589" sldId="262"/>
            <ac:spMk id="2" creationId="{FF1A22EA-2251-B748-60D9-B70ADBC4C25B}"/>
          </ac:spMkLst>
        </pc:spChg>
        <pc:spChg chg="mod">
          <ac:chgData name="Dana Reed" userId="5bbe8563b625384d" providerId="LiveId" clId="{3AE0895C-2FCB-F64B-B260-6668681D72F1}" dt="2023-09-20T00:35:25.382" v="1203" actId="20577"/>
          <ac:spMkLst>
            <pc:docMk/>
            <pc:sldMk cId="1335769589" sldId="262"/>
            <ac:spMk id="3" creationId="{482FF585-CA41-6294-8BC7-610BB1CD3712}"/>
          </ac:spMkLst>
        </pc:spChg>
      </pc:sldChg>
      <pc:sldChg chg="modSp new mod">
        <pc:chgData name="Dana Reed" userId="5bbe8563b625384d" providerId="LiveId" clId="{3AE0895C-2FCB-F64B-B260-6668681D72F1}" dt="2023-09-20T00:37:32.126" v="1300" actId="20577"/>
        <pc:sldMkLst>
          <pc:docMk/>
          <pc:sldMk cId="1917705324" sldId="263"/>
        </pc:sldMkLst>
        <pc:spChg chg="mod">
          <ac:chgData name="Dana Reed" userId="5bbe8563b625384d" providerId="LiveId" clId="{3AE0895C-2FCB-F64B-B260-6668681D72F1}" dt="2023-09-20T00:37:32.126" v="1300" actId="20577"/>
          <ac:spMkLst>
            <pc:docMk/>
            <pc:sldMk cId="1917705324" sldId="263"/>
            <ac:spMk id="2" creationId="{09989CBE-B185-09F5-B6E3-288F0A8BF77F}"/>
          </ac:spMkLst>
        </pc:spChg>
        <pc:spChg chg="mod">
          <ac:chgData name="Dana Reed" userId="5bbe8563b625384d" providerId="LiveId" clId="{3AE0895C-2FCB-F64B-B260-6668681D72F1}" dt="2023-09-13T17:39:18.695" v="820" actId="20577"/>
          <ac:spMkLst>
            <pc:docMk/>
            <pc:sldMk cId="1917705324" sldId="263"/>
            <ac:spMk id="3" creationId="{8BC9E15B-D406-7BA5-14FF-1D549B28E2DC}"/>
          </ac:spMkLst>
        </pc:spChg>
      </pc:sldChg>
      <pc:sldChg chg="addSp delSp modSp new mod ord setBg">
        <pc:chgData name="Dana Reed" userId="5bbe8563b625384d" providerId="LiveId" clId="{3AE0895C-2FCB-F64B-B260-6668681D72F1}" dt="2023-09-20T11:37:53.041" v="1805" actId="26606"/>
        <pc:sldMkLst>
          <pc:docMk/>
          <pc:sldMk cId="3506101662" sldId="264"/>
        </pc:sldMkLst>
        <pc:spChg chg="mod">
          <ac:chgData name="Dana Reed" userId="5bbe8563b625384d" providerId="LiveId" clId="{3AE0895C-2FCB-F64B-B260-6668681D72F1}" dt="2023-09-20T11:37:53.041" v="1805" actId="26606"/>
          <ac:spMkLst>
            <pc:docMk/>
            <pc:sldMk cId="3506101662" sldId="264"/>
            <ac:spMk id="2" creationId="{41C7407B-3491-37DA-715C-B431B3E5EB1E}"/>
          </ac:spMkLst>
        </pc:spChg>
        <pc:spChg chg="del mod">
          <ac:chgData name="Dana Reed" userId="5bbe8563b625384d" providerId="LiveId" clId="{3AE0895C-2FCB-F64B-B260-6668681D72F1}" dt="2023-09-20T11:37:53.041" v="1805" actId="26606"/>
          <ac:spMkLst>
            <pc:docMk/>
            <pc:sldMk cId="3506101662" sldId="264"/>
            <ac:spMk id="3" creationId="{5B619DCB-2C93-C2F6-156D-44B1F1A63B56}"/>
          </ac:spMkLst>
        </pc:spChg>
        <pc:graphicFrameChg chg="add">
          <ac:chgData name="Dana Reed" userId="5bbe8563b625384d" providerId="LiveId" clId="{3AE0895C-2FCB-F64B-B260-6668681D72F1}" dt="2023-09-20T11:37:53.041" v="1805" actId="26606"/>
          <ac:graphicFrameMkLst>
            <pc:docMk/>
            <pc:sldMk cId="3506101662" sldId="264"/>
            <ac:graphicFrameMk id="5" creationId="{8DC6AD03-7A3C-C808-CE3E-92E35876C296}"/>
          </ac:graphicFrameMkLst>
        </pc:graphicFrameChg>
      </pc:sldChg>
      <pc:sldChg chg="addSp delSp modSp new mod ord">
        <pc:chgData name="Dana Reed" userId="5bbe8563b625384d" providerId="LiveId" clId="{3AE0895C-2FCB-F64B-B260-6668681D72F1}" dt="2023-09-20T11:45:35.138" v="1902" actId="1076"/>
        <pc:sldMkLst>
          <pc:docMk/>
          <pc:sldMk cId="2446375103" sldId="265"/>
        </pc:sldMkLst>
        <pc:spChg chg="mod">
          <ac:chgData name="Dana Reed" userId="5bbe8563b625384d" providerId="LiveId" clId="{3AE0895C-2FCB-F64B-B260-6668681D72F1}" dt="2023-09-20T00:39:05.434" v="1316" actId="20577"/>
          <ac:spMkLst>
            <pc:docMk/>
            <pc:sldMk cId="2446375103" sldId="265"/>
            <ac:spMk id="2" creationId="{D5C53780-D4EA-3B82-DE89-A6446B3B8443}"/>
          </ac:spMkLst>
        </pc:spChg>
        <pc:spChg chg="mod">
          <ac:chgData name="Dana Reed" userId="5bbe8563b625384d" providerId="LiveId" clId="{3AE0895C-2FCB-F64B-B260-6668681D72F1}" dt="2023-09-20T11:45:29.971" v="1901" actId="20577"/>
          <ac:spMkLst>
            <pc:docMk/>
            <pc:sldMk cId="2446375103" sldId="265"/>
            <ac:spMk id="3" creationId="{AA608408-98CE-6CA3-77CC-1F272C6898CE}"/>
          </ac:spMkLst>
        </pc:spChg>
        <pc:picChg chg="add del mod">
          <ac:chgData name="Dana Reed" userId="5bbe8563b625384d" providerId="LiveId" clId="{3AE0895C-2FCB-F64B-B260-6668681D72F1}" dt="2023-09-20T00:54:42.884" v="1629" actId="478"/>
          <ac:picMkLst>
            <pc:docMk/>
            <pc:sldMk cId="2446375103" sldId="265"/>
            <ac:picMk id="5" creationId="{9B976FF4-BA05-701F-9B19-06DAE83D43F1}"/>
          </ac:picMkLst>
        </pc:picChg>
        <pc:picChg chg="add mod">
          <ac:chgData name="Dana Reed" userId="5bbe8563b625384d" providerId="LiveId" clId="{3AE0895C-2FCB-F64B-B260-6668681D72F1}" dt="2023-09-20T11:45:35.138" v="1902" actId="1076"/>
          <ac:picMkLst>
            <pc:docMk/>
            <pc:sldMk cId="2446375103" sldId="265"/>
            <ac:picMk id="7" creationId="{1AA5F102-CBB5-452F-4C9E-A373A2E6472E}"/>
          </ac:picMkLst>
        </pc:picChg>
      </pc:sldChg>
      <pc:sldChg chg="addSp modSp new mod">
        <pc:chgData name="Dana Reed" userId="5bbe8563b625384d" providerId="LiveId" clId="{3AE0895C-2FCB-F64B-B260-6668681D72F1}" dt="2023-09-20T11:53:37.773" v="1938" actId="1076"/>
        <pc:sldMkLst>
          <pc:docMk/>
          <pc:sldMk cId="2879274419" sldId="266"/>
        </pc:sldMkLst>
        <pc:spChg chg="add mod">
          <ac:chgData name="Dana Reed" userId="5bbe8563b625384d" providerId="LiveId" clId="{3AE0895C-2FCB-F64B-B260-6668681D72F1}" dt="2023-09-20T11:53:37.773" v="1938" actId="1076"/>
          <ac:spMkLst>
            <pc:docMk/>
            <pc:sldMk cId="2879274419" sldId="266"/>
            <ac:spMk id="6" creationId="{027FB95B-1DA1-D2CC-7848-0780C79EF197}"/>
          </ac:spMkLst>
        </pc:spChg>
        <pc:picChg chg="add mod">
          <ac:chgData name="Dana Reed" userId="5bbe8563b625384d" providerId="LiveId" clId="{3AE0895C-2FCB-F64B-B260-6668681D72F1}" dt="2023-09-20T11:53:32.085" v="1937" actId="1076"/>
          <ac:picMkLst>
            <pc:docMk/>
            <pc:sldMk cId="2879274419" sldId="266"/>
            <ac:picMk id="4" creationId="{4594F92B-E1AE-C03A-2D14-FA8504952656}"/>
          </ac:picMkLst>
        </pc:picChg>
      </pc:sldChg>
    </pc:docChg>
  </pc:docChgLst>
  <pc:docChgLst>
    <pc:chgData name="Dana Reed" userId="5bbe8563b625384d" providerId="LiveId" clId="{1E316167-97C7-2045-BD31-CC7975FE0F1F}"/>
    <pc:docChg chg="custSel addSld delSld modSld">
      <pc:chgData name="Dana Reed" userId="5bbe8563b625384d" providerId="LiveId" clId="{1E316167-97C7-2045-BD31-CC7975FE0F1F}" dt="2023-05-10T19:21:50.618" v="4" actId="2696"/>
      <pc:docMkLst>
        <pc:docMk/>
      </pc:docMkLst>
      <pc:sldChg chg="modSp new del mod">
        <pc:chgData name="Dana Reed" userId="5bbe8563b625384d" providerId="LiveId" clId="{1E316167-97C7-2045-BD31-CC7975FE0F1F}" dt="2023-05-10T19:21:50.618" v="4" actId="2696"/>
        <pc:sldMkLst>
          <pc:docMk/>
          <pc:sldMk cId="1889139334" sldId="262"/>
        </pc:sldMkLst>
        <pc:spChg chg="mod">
          <ac:chgData name="Dana Reed" userId="5bbe8563b625384d" providerId="LiveId" clId="{1E316167-97C7-2045-BD31-CC7975FE0F1F}" dt="2023-05-10T19:15:26.503" v="3" actId="14100"/>
          <ac:spMkLst>
            <pc:docMk/>
            <pc:sldMk cId="1889139334" sldId="262"/>
            <ac:spMk id="3" creationId="{C561FB46-7BE7-8EF3-7324-D815C0C2737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2246C-6B8C-417C-AF77-4B1A1DD2D0D5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E6A730C-8D41-4F05-A621-9ABEBAB80556}">
      <dgm:prSet/>
      <dgm:spPr/>
      <dgm:t>
        <a:bodyPr/>
        <a:lstStyle/>
        <a:p>
          <a:pPr>
            <a:defRPr b="1"/>
          </a:pPr>
          <a:r>
            <a:rPr lang="en-US"/>
            <a:t>Covid-19 Feeding</a:t>
          </a:r>
        </a:p>
      </dgm:t>
    </dgm:pt>
    <dgm:pt modelId="{42CCB27B-8EB7-4227-B63D-9A53D5C27F26}" type="parTrans" cxnId="{665153DA-0655-4611-8465-11BB01E87F26}">
      <dgm:prSet/>
      <dgm:spPr/>
      <dgm:t>
        <a:bodyPr/>
        <a:lstStyle/>
        <a:p>
          <a:endParaRPr lang="en-US"/>
        </a:p>
      </dgm:t>
    </dgm:pt>
    <dgm:pt modelId="{9B39EF8A-8285-4DDC-A5B0-3DEF9630959C}" type="sibTrans" cxnId="{665153DA-0655-4611-8465-11BB01E87F26}">
      <dgm:prSet/>
      <dgm:spPr/>
      <dgm:t>
        <a:bodyPr/>
        <a:lstStyle/>
        <a:p>
          <a:endParaRPr lang="en-US"/>
        </a:p>
      </dgm:t>
    </dgm:pt>
    <dgm:pt modelId="{F471EBEE-CAFD-4B61-B524-1B6B45E0EFF9}">
      <dgm:prSet/>
      <dgm:spPr/>
      <dgm:t>
        <a:bodyPr/>
        <a:lstStyle/>
        <a:p>
          <a:r>
            <a:rPr lang="en-US"/>
            <a:t>MOU with Commonwealth of PA</a:t>
          </a:r>
        </a:p>
      </dgm:t>
    </dgm:pt>
    <dgm:pt modelId="{B6BF7516-3CF5-4C28-B075-497AEE786FEE}" type="parTrans" cxnId="{421BB03C-FD43-4951-80F9-45CA90251416}">
      <dgm:prSet/>
      <dgm:spPr/>
      <dgm:t>
        <a:bodyPr/>
        <a:lstStyle/>
        <a:p>
          <a:endParaRPr lang="en-US"/>
        </a:p>
      </dgm:t>
    </dgm:pt>
    <dgm:pt modelId="{EFC01C9C-5D72-45E5-BA94-36DF5CAB46FD}" type="sibTrans" cxnId="{421BB03C-FD43-4951-80F9-45CA90251416}">
      <dgm:prSet/>
      <dgm:spPr/>
      <dgm:t>
        <a:bodyPr/>
        <a:lstStyle/>
        <a:p>
          <a:endParaRPr lang="en-US"/>
        </a:p>
      </dgm:t>
    </dgm:pt>
    <dgm:pt modelId="{D1B0CCA4-5C89-4B1D-B733-6C01682FE851}">
      <dgm:prSet/>
      <dgm:spPr/>
      <dgm:t>
        <a:bodyPr/>
        <a:lstStyle/>
        <a:p>
          <a:r>
            <a:rPr lang="en-US"/>
            <a:t>Last mile delivery</a:t>
          </a:r>
        </a:p>
      </dgm:t>
    </dgm:pt>
    <dgm:pt modelId="{5B8FE50E-4254-4EF2-995D-32234A0FF572}" type="parTrans" cxnId="{E7823C41-BFF2-40C9-88FF-35EEDA17E089}">
      <dgm:prSet/>
      <dgm:spPr/>
      <dgm:t>
        <a:bodyPr/>
        <a:lstStyle/>
        <a:p>
          <a:endParaRPr lang="en-US"/>
        </a:p>
      </dgm:t>
    </dgm:pt>
    <dgm:pt modelId="{E53DE327-D441-4AD8-87C3-047C0922B7A1}" type="sibTrans" cxnId="{E7823C41-BFF2-40C9-88FF-35EEDA17E089}">
      <dgm:prSet/>
      <dgm:spPr/>
      <dgm:t>
        <a:bodyPr/>
        <a:lstStyle/>
        <a:p>
          <a:endParaRPr lang="en-US"/>
        </a:p>
      </dgm:t>
    </dgm:pt>
    <dgm:pt modelId="{8B935F2C-202B-4D0A-B2B9-BDAE09D9C550}">
      <dgm:prSet/>
      <dgm:spPr/>
      <dgm:t>
        <a:bodyPr/>
        <a:lstStyle/>
        <a:p>
          <a:r>
            <a:rPr lang="en-US"/>
            <a:t>Operation Restaurant Relief</a:t>
          </a:r>
        </a:p>
      </dgm:t>
    </dgm:pt>
    <dgm:pt modelId="{8419A320-665C-4A87-B6B2-0006FDFFE35E}" type="parTrans" cxnId="{E2C5FEAF-0BD4-4F96-AC01-A707510C05A1}">
      <dgm:prSet/>
      <dgm:spPr/>
      <dgm:t>
        <a:bodyPr/>
        <a:lstStyle/>
        <a:p>
          <a:endParaRPr lang="en-US"/>
        </a:p>
      </dgm:t>
    </dgm:pt>
    <dgm:pt modelId="{57CB6270-C3DD-4E32-AC7E-BB1E14AC5B34}" type="sibTrans" cxnId="{E2C5FEAF-0BD4-4F96-AC01-A707510C05A1}">
      <dgm:prSet/>
      <dgm:spPr/>
      <dgm:t>
        <a:bodyPr/>
        <a:lstStyle/>
        <a:p>
          <a:endParaRPr lang="en-US"/>
        </a:p>
      </dgm:t>
    </dgm:pt>
    <dgm:pt modelId="{83ABF01A-F9A9-4361-B1EF-63263E1A9719}">
      <dgm:prSet/>
      <dgm:spPr/>
      <dgm:t>
        <a:bodyPr/>
        <a:lstStyle/>
        <a:p>
          <a:pPr>
            <a:defRPr b="1"/>
          </a:pPr>
          <a:r>
            <a:rPr lang="en-US"/>
            <a:t>Afghan refugees </a:t>
          </a:r>
        </a:p>
      </dgm:t>
    </dgm:pt>
    <dgm:pt modelId="{0CE5D9BC-A347-4FDD-8E4A-1F6311FE2363}" type="parTrans" cxnId="{5729289C-8421-4046-9DD2-55211880D695}">
      <dgm:prSet/>
      <dgm:spPr/>
      <dgm:t>
        <a:bodyPr/>
        <a:lstStyle/>
        <a:p>
          <a:endParaRPr lang="en-US"/>
        </a:p>
      </dgm:t>
    </dgm:pt>
    <dgm:pt modelId="{4D5E9A93-F6C4-43D5-B874-F1F0A8FA9DA3}" type="sibTrans" cxnId="{5729289C-8421-4046-9DD2-55211880D695}">
      <dgm:prSet/>
      <dgm:spPr/>
      <dgm:t>
        <a:bodyPr/>
        <a:lstStyle/>
        <a:p>
          <a:endParaRPr lang="en-US"/>
        </a:p>
      </dgm:t>
    </dgm:pt>
    <dgm:pt modelId="{8A31C2D0-2E28-427A-8C97-5E581F676F24}">
      <dgm:prSet/>
      <dgm:spPr/>
      <dgm:t>
        <a:bodyPr/>
        <a:lstStyle/>
        <a:p>
          <a:r>
            <a:rPr lang="en-US"/>
            <a:t>Collaboration with the tribal nations</a:t>
          </a:r>
        </a:p>
      </dgm:t>
    </dgm:pt>
    <dgm:pt modelId="{3770576C-31A9-4466-8F10-73485505CFE6}" type="parTrans" cxnId="{0A8525D4-8944-44E9-B5A6-6BFE87BBF3B0}">
      <dgm:prSet/>
      <dgm:spPr/>
      <dgm:t>
        <a:bodyPr/>
        <a:lstStyle/>
        <a:p>
          <a:endParaRPr lang="en-US"/>
        </a:p>
      </dgm:t>
    </dgm:pt>
    <dgm:pt modelId="{24C35926-23CC-4650-B229-070C49C6D31B}" type="sibTrans" cxnId="{0A8525D4-8944-44E9-B5A6-6BFE87BBF3B0}">
      <dgm:prSet/>
      <dgm:spPr/>
      <dgm:t>
        <a:bodyPr/>
        <a:lstStyle/>
        <a:p>
          <a:endParaRPr lang="en-US"/>
        </a:p>
      </dgm:t>
    </dgm:pt>
    <dgm:pt modelId="{59860AF5-6E26-4A1F-B978-8A00D3C53B9A}" type="pres">
      <dgm:prSet presAssocID="{4282246C-6B8C-417C-AF77-4B1A1DD2D0D5}" presName="root" presStyleCnt="0">
        <dgm:presLayoutVars>
          <dgm:dir/>
          <dgm:resizeHandles val="exact"/>
        </dgm:presLayoutVars>
      </dgm:prSet>
      <dgm:spPr/>
    </dgm:pt>
    <dgm:pt modelId="{FBDC9C8F-0393-4C85-AF05-F381BA5EBF18}" type="pres">
      <dgm:prSet presAssocID="{0E6A730C-8D41-4F05-A621-9ABEBAB80556}" presName="compNode" presStyleCnt="0"/>
      <dgm:spPr/>
    </dgm:pt>
    <dgm:pt modelId="{4AFDB7E3-138F-4378-8568-C04A5C1D7059}" type="pres">
      <dgm:prSet presAssocID="{0E6A730C-8D41-4F05-A621-9ABEBAB8055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455F48D4-B8E3-4673-8501-B8C834C880FC}" type="pres">
      <dgm:prSet presAssocID="{0E6A730C-8D41-4F05-A621-9ABEBAB80556}" presName="iconSpace" presStyleCnt="0"/>
      <dgm:spPr/>
    </dgm:pt>
    <dgm:pt modelId="{D67CB9A1-D954-4E25-BADF-E6ED0AF8D9C2}" type="pres">
      <dgm:prSet presAssocID="{0E6A730C-8D41-4F05-A621-9ABEBAB80556}" presName="parTx" presStyleLbl="revTx" presStyleIdx="0" presStyleCnt="4">
        <dgm:presLayoutVars>
          <dgm:chMax val="0"/>
          <dgm:chPref val="0"/>
        </dgm:presLayoutVars>
      </dgm:prSet>
      <dgm:spPr/>
    </dgm:pt>
    <dgm:pt modelId="{5120DF9F-5805-4B9E-A8FC-81E05DA6FB78}" type="pres">
      <dgm:prSet presAssocID="{0E6A730C-8D41-4F05-A621-9ABEBAB80556}" presName="txSpace" presStyleCnt="0"/>
      <dgm:spPr/>
    </dgm:pt>
    <dgm:pt modelId="{A5AA07AF-2A97-44F9-BD1F-A4BD536AAE34}" type="pres">
      <dgm:prSet presAssocID="{0E6A730C-8D41-4F05-A621-9ABEBAB80556}" presName="desTx" presStyleLbl="revTx" presStyleIdx="1" presStyleCnt="4">
        <dgm:presLayoutVars/>
      </dgm:prSet>
      <dgm:spPr/>
    </dgm:pt>
    <dgm:pt modelId="{64812AE1-6660-4D15-B07B-BF5D93448E0E}" type="pres">
      <dgm:prSet presAssocID="{9B39EF8A-8285-4DDC-A5B0-3DEF9630959C}" presName="sibTrans" presStyleCnt="0"/>
      <dgm:spPr/>
    </dgm:pt>
    <dgm:pt modelId="{7A2620E8-3D3D-4448-9AE6-EF6C2F163C15}" type="pres">
      <dgm:prSet presAssocID="{83ABF01A-F9A9-4361-B1EF-63263E1A9719}" presName="compNode" presStyleCnt="0"/>
      <dgm:spPr/>
    </dgm:pt>
    <dgm:pt modelId="{D602EC9F-6927-45AB-91A3-C5EB31765C6E}" type="pres">
      <dgm:prSet presAssocID="{83ABF01A-F9A9-4361-B1EF-63263E1A971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BABC1215-6DAD-4DF6-916E-212BAC54C95F}" type="pres">
      <dgm:prSet presAssocID="{83ABF01A-F9A9-4361-B1EF-63263E1A9719}" presName="iconSpace" presStyleCnt="0"/>
      <dgm:spPr/>
    </dgm:pt>
    <dgm:pt modelId="{F63874CD-417B-4FBC-AD6B-C3785B3BC14E}" type="pres">
      <dgm:prSet presAssocID="{83ABF01A-F9A9-4361-B1EF-63263E1A9719}" presName="parTx" presStyleLbl="revTx" presStyleIdx="2" presStyleCnt="4">
        <dgm:presLayoutVars>
          <dgm:chMax val="0"/>
          <dgm:chPref val="0"/>
        </dgm:presLayoutVars>
      </dgm:prSet>
      <dgm:spPr/>
    </dgm:pt>
    <dgm:pt modelId="{FDC33A76-4B3F-4E83-A968-E0D6730E4E85}" type="pres">
      <dgm:prSet presAssocID="{83ABF01A-F9A9-4361-B1EF-63263E1A9719}" presName="txSpace" presStyleCnt="0"/>
      <dgm:spPr/>
    </dgm:pt>
    <dgm:pt modelId="{26161B3E-29CE-464E-ADC5-2617B430A865}" type="pres">
      <dgm:prSet presAssocID="{83ABF01A-F9A9-4361-B1EF-63263E1A9719}" presName="desTx" presStyleLbl="revTx" presStyleIdx="3" presStyleCnt="4">
        <dgm:presLayoutVars/>
      </dgm:prSet>
      <dgm:spPr/>
    </dgm:pt>
  </dgm:ptLst>
  <dgm:cxnLst>
    <dgm:cxn modelId="{BAED2D29-879D-41BA-8E61-843093DB0DDB}" type="presOf" srcId="{F471EBEE-CAFD-4B61-B524-1B6B45E0EFF9}" destId="{A5AA07AF-2A97-44F9-BD1F-A4BD536AAE34}" srcOrd="0" destOrd="0" presId="urn:microsoft.com/office/officeart/2018/2/layout/IconLabelDescriptionList"/>
    <dgm:cxn modelId="{2890B732-13B7-4614-AF3E-1846D7BC4607}" type="presOf" srcId="{8A31C2D0-2E28-427A-8C97-5E581F676F24}" destId="{26161B3E-29CE-464E-ADC5-2617B430A865}" srcOrd="0" destOrd="0" presId="urn:microsoft.com/office/officeart/2018/2/layout/IconLabelDescriptionList"/>
    <dgm:cxn modelId="{421BB03C-FD43-4951-80F9-45CA90251416}" srcId="{0E6A730C-8D41-4F05-A621-9ABEBAB80556}" destId="{F471EBEE-CAFD-4B61-B524-1B6B45E0EFF9}" srcOrd="0" destOrd="0" parTransId="{B6BF7516-3CF5-4C28-B075-497AEE786FEE}" sibTransId="{EFC01C9C-5D72-45E5-BA94-36DF5CAB46FD}"/>
    <dgm:cxn modelId="{E7823C41-BFF2-40C9-88FF-35EEDA17E089}" srcId="{0E6A730C-8D41-4F05-A621-9ABEBAB80556}" destId="{D1B0CCA4-5C89-4B1D-B733-6C01682FE851}" srcOrd="1" destOrd="0" parTransId="{5B8FE50E-4254-4EF2-995D-32234A0FF572}" sibTransId="{E53DE327-D441-4AD8-87C3-047C0922B7A1}"/>
    <dgm:cxn modelId="{BFC8D253-4B8A-497C-858E-010EB679B66A}" type="presOf" srcId="{4282246C-6B8C-417C-AF77-4B1A1DD2D0D5}" destId="{59860AF5-6E26-4A1F-B978-8A00D3C53B9A}" srcOrd="0" destOrd="0" presId="urn:microsoft.com/office/officeart/2018/2/layout/IconLabelDescriptionList"/>
    <dgm:cxn modelId="{BC6AD458-5691-4CBC-BA62-4BCDC9E50B73}" type="presOf" srcId="{83ABF01A-F9A9-4361-B1EF-63263E1A9719}" destId="{F63874CD-417B-4FBC-AD6B-C3785B3BC14E}" srcOrd="0" destOrd="0" presId="urn:microsoft.com/office/officeart/2018/2/layout/IconLabelDescriptionList"/>
    <dgm:cxn modelId="{DDFFF771-A6C8-45AA-9E93-288D79E74620}" type="presOf" srcId="{8B935F2C-202B-4D0A-B2B9-BDAE09D9C550}" destId="{A5AA07AF-2A97-44F9-BD1F-A4BD536AAE34}" srcOrd="0" destOrd="2" presId="urn:microsoft.com/office/officeart/2018/2/layout/IconLabelDescriptionList"/>
    <dgm:cxn modelId="{5729289C-8421-4046-9DD2-55211880D695}" srcId="{4282246C-6B8C-417C-AF77-4B1A1DD2D0D5}" destId="{83ABF01A-F9A9-4361-B1EF-63263E1A9719}" srcOrd="1" destOrd="0" parTransId="{0CE5D9BC-A347-4FDD-8E4A-1F6311FE2363}" sibTransId="{4D5E9A93-F6C4-43D5-B874-F1F0A8FA9DA3}"/>
    <dgm:cxn modelId="{D0A9B59F-192F-435D-A6EE-D86D0579EE30}" type="presOf" srcId="{D1B0CCA4-5C89-4B1D-B733-6C01682FE851}" destId="{A5AA07AF-2A97-44F9-BD1F-A4BD536AAE34}" srcOrd="0" destOrd="1" presId="urn:microsoft.com/office/officeart/2018/2/layout/IconLabelDescriptionList"/>
    <dgm:cxn modelId="{E2C5FEAF-0BD4-4F96-AC01-A707510C05A1}" srcId="{0E6A730C-8D41-4F05-A621-9ABEBAB80556}" destId="{8B935F2C-202B-4D0A-B2B9-BDAE09D9C550}" srcOrd="2" destOrd="0" parTransId="{8419A320-665C-4A87-B6B2-0006FDFFE35E}" sibTransId="{57CB6270-C3DD-4E32-AC7E-BB1E14AC5B34}"/>
    <dgm:cxn modelId="{95F7B4B0-6AB3-454A-A811-BBD6A16D9B93}" type="presOf" srcId="{0E6A730C-8D41-4F05-A621-9ABEBAB80556}" destId="{D67CB9A1-D954-4E25-BADF-E6ED0AF8D9C2}" srcOrd="0" destOrd="0" presId="urn:microsoft.com/office/officeart/2018/2/layout/IconLabelDescriptionList"/>
    <dgm:cxn modelId="{0A8525D4-8944-44E9-B5A6-6BFE87BBF3B0}" srcId="{83ABF01A-F9A9-4361-B1EF-63263E1A9719}" destId="{8A31C2D0-2E28-427A-8C97-5E581F676F24}" srcOrd="0" destOrd="0" parTransId="{3770576C-31A9-4466-8F10-73485505CFE6}" sibTransId="{24C35926-23CC-4650-B229-070C49C6D31B}"/>
    <dgm:cxn modelId="{665153DA-0655-4611-8465-11BB01E87F26}" srcId="{4282246C-6B8C-417C-AF77-4B1A1DD2D0D5}" destId="{0E6A730C-8D41-4F05-A621-9ABEBAB80556}" srcOrd="0" destOrd="0" parTransId="{42CCB27B-8EB7-4227-B63D-9A53D5C27F26}" sibTransId="{9B39EF8A-8285-4DDC-A5B0-3DEF9630959C}"/>
    <dgm:cxn modelId="{B79B4CFD-CF0A-46B3-A4FD-1B67E1767870}" type="presParOf" srcId="{59860AF5-6E26-4A1F-B978-8A00D3C53B9A}" destId="{FBDC9C8F-0393-4C85-AF05-F381BA5EBF18}" srcOrd="0" destOrd="0" presId="urn:microsoft.com/office/officeart/2018/2/layout/IconLabelDescriptionList"/>
    <dgm:cxn modelId="{02AFD954-6032-4C4C-BD97-A474C718F91B}" type="presParOf" srcId="{FBDC9C8F-0393-4C85-AF05-F381BA5EBF18}" destId="{4AFDB7E3-138F-4378-8568-C04A5C1D7059}" srcOrd="0" destOrd="0" presId="urn:microsoft.com/office/officeart/2018/2/layout/IconLabelDescriptionList"/>
    <dgm:cxn modelId="{C08C97E0-FCC3-4087-BF49-EA45770CDE12}" type="presParOf" srcId="{FBDC9C8F-0393-4C85-AF05-F381BA5EBF18}" destId="{455F48D4-B8E3-4673-8501-B8C834C880FC}" srcOrd="1" destOrd="0" presId="urn:microsoft.com/office/officeart/2018/2/layout/IconLabelDescriptionList"/>
    <dgm:cxn modelId="{ECF7F2C7-E97F-43A5-88B4-D5D69E321ACA}" type="presParOf" srcId="{FBDC9C8F-0393-4C85-AF05-F381BA5EBF18}" destId="{D67CB9A1-D954-4E25-BADF-E6ED0AF8D9C2}" srcOrd="2" destOrd="0" presId="urn:microsoft.com/office/officeart/2018/2/layout/IconLabelDescriptionList"/>
    <dgm:cxn modelId="{4970E963-6EA1-44B0-9CA1-84DDA30539EE}" type="presParOf" srcId="{FBDC9C8F-0393-4C85-AF05-F381BA5EBF18}" destId="{5120DF9F-5805-4B9E-A8FC-81E05DA6FB78}" srcOrd="3" destOrd="0" presId="urn:microsoft.com/office/officeart/2018/2/layout/IconLabelDescriptionList"/>
    <dgm:cxn modelId="{2BD0BB1C-DB8B-46BF-BD05-541BD0D17F16}" type="presParOf" srcId="{FBDC9C8F-0393-4C85-AF05-F381BA5EBF18}" destId="{A5AA07AF-2A97-44F9-BD1F-A4BD536AAE34}" srcOrd="4" destOrd="0" presId="urn:microsoft.com/office/officeart/2018/2/layout/IconLabelDescriptionList"/>
    <dgm:cxn modelId="{5C824222-62D5-44F6-97B1-9F2C331B6CAC}" type="presParOf" srcId="{59860AF5-6E26-4A1F-B978-8A00D3C53B9A}" destId="{64812AE1-6660-4D15-B07B-BF5D93448E0E}" srcOrd="1" destOrd="0" presId="urn:microsoft.com/office/officeart/2018/2/layout/IconLabelDescriptionList"/>
    <dgm:cxn modelId="{37928848-C5FF-48C9-96B6-9822C9C85D80}" type="presParOf" srcId="{59860AF5-6E26-4A1F-B978-8A00D3C53B9A}" destId="{7A2620E8-3D3D-4448-9AE6-EF6C2F163C15}" srcOrd="2" destOrd="0" presId="urn:microsoft.com/office/officeart/2018/2/layout/IconLabelDescriptionList"/>
    <dgm:cxn modelId="{0902FABB-6309-4F1D-BD92-D441E3ED5C98}" type="presParOf" srcId="{7A2620E8-3D3D-4448-9AE6-EF6C2F163C15}" destId="{D602EC9F-6927-45AB-91A3-C5EB31765C6E}" srcOrd="0" destOrd="0" presId="urn:microsoft.com/office/officeart/2018/2/layout/IconLabelDescriptionList"/>
    <dgm:cxn modelId="{8D0C14BE-346F-4473-9F9B-5EE7FEC41A22}" type="presParOf" srcId="{7A2620E8-3D3D-4448-9AE6-EF6C2F163C15}" destId="{BABC1215-6DAD-4DF6-916E-212BAC54C95F}" srcOrd="1" destOrd="0" presId="urn:microsoft.com/office/officeart/2018/2/layout/IconLabelDescriptionList"/>
    <dgm:cxn modelId="{11A34EE9-9F80-4461-968C-3D264F31DFA0}" type="presParOf" srcId="{7A2620E8-3D3D-4448-9AE6-EF6C2F163C15}" destId="{F63874CD-417B-4FBC-AD6B-C3785B3BC14E}" srcOrd="2" destOrd="0" presId="urn:microsoft.com/office/officeart/2018/2/layout/IconLabelDescriptionList"/>
    <dgm:cxn modelId="{1D5E980B-5ECE-4CDF-8B9D-B10D574D1DDC}" type="presParOf" srcId="{7A2620E8-3D3D-4448-9AE6-EF6C2F163C15}" destId="{FDC33A76-4B3F-4E83-A968-E0D6730E4E85}" srcOrd="3" destOrd="0" presId="urn:microsoft.com/office/officeart/2018/2/layout/IconLabelDescriptionList"/>
    <dgm:cxn modelId="{0221DF2C-AB3B-4B61-88A9-B976CD967CF7}" type="presParOf" srcId="{7A2620E8-3D3D-4448-9AE6-EF6C2F163C15}" destId="{26161B3E-29CE-464E-ADC5-2617B430A865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DB7E3-138F-4378-8568-C04A5C1D7059}">
      <dsp:nvSpPr>
        <dsp:cNvPr id="0" name=""/>
        <dsp:cNvSpPr/>
      </dsp:nvSpPr>
      <dsp:spPr>
        <a:xfrm>
          <a:off x="499475" y="1859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CB9A1-D954-4E25-BADF-E6ED0AF8D9C2}">
      <dsp:nvSpPr>
        <dsp:cNvPr id="0" name=""/>
        <dsp:cNvSpPr/>
      </dsp:nvSpPr>
      <dsp:spPr>
        <a:xfrm>
          <a:off x="499475" y="167139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Covid-19 Feeding</a:t>
          </a:r>
        </a:p>
      </dsp:txBody>
      <dsp:txXfrm>
        <a:off x="499475" y="1671391"/>
        <a:ext cx="4320000" cy="648000"/>
      </dsp:txXfrm>
    </dsp:sp>
    <dsp:sp modelId="{A5AA07AF-2A97-44F9-BD1F-A4BD536AAE34}">
      <dsp:nvSpPr>
        <dsp:cNvPr id="0" name=""/>
        <dsp:cNvSpPr/>
      </dsp:nvSpPr>
      <dsp:spPr>
        <a:xfrm>
          <a:off x="499475" y="2384878"/>
          <a:ext cx="4320000" cy="908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MOU with Commonwealth of PA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Last mile delivery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Operation Restaurant Relief</a:t>
          </a:r>
        </a:p>
      </dsp:txBody>
      <dsp:txXfrm>
        <a:off x="499475" y="2384878"/>
        <a:ext cx="4320000" cy="908051"/>
      </dsp:txXfrm>
    </dsp:sp>
    <dsp:sp modelId="{D602EC9F-6927-45AB-91A3-C5EB31765C6E}">
      <dsp:nvSpPr>
        <dsp:cNvPr id="0" name=""/>
        <dsp:cNvSpPr/>
      </dsp:nvSpPr>
      <dsp:spPr>
        <a:xfrm>
          <a:off x="5575475" y="1859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3874CD-417B-4FBC-AD6B-C3785B3BC14E}">
      <dsp:nvSpPr>
        <dsp:cNvPr id="0" name=""/>
        <dsp:cNvSpPr/>
      </dsp:nvSpPr>
      <dsp:spPr>
        <a:xfrm>
          <a:off x="5575475" y="167139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Afghan refugees </a:t>
          </a:r>
        </a:p>
      </dsp:txBody>
      <dsp:txXfrm>
        <a:off x="5575475" y="1671391"/>
        <a:ext cx="4320000" cy="648000"/>
      </dsp:txXfrm>
    </dsp:sp>
    <dsp:sp modelId="{26161B3E-29CE-464E-ADC5-2617B430A865}">
      <dsp:nvSpPr>
        <dsp:cNvPr id="0" name=""/>
        <dsp:cNvSpPr/>
      </dsp:nvSpPr>
      <dsp:spPr>
        <a:xfrm>
          <a:off x="5575475" y="2384878"/>
          <a:ext cx="4320000" cy="9080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Collaboration with the tribal nations</a:t>
          </a:r>
        </a:p>
      </dsp:txBody>
      <dsp:txXfrm>
        <a:off x="5575475" y="2384878"/>
        <a:ext cx="4320000" cy="908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AFFBB48-1F86-473A-A514-4659D25B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1DD25EF-FE77-45E4-AB94-ECE9C1521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4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5A6FD9-9526-0242-3F6D-9240D213D4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547" y="4716401"/>
            <a:ext cx="10805790" cy="1073627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Improving mass care feeding through public </a:t>
            </a:r>
            <a:r>
              <a:rPr lang="en-US" sz="3200" dirty="0" err="1"/>
              <a:t>assisatance</a:t>
            </a:r>
            <a:r>
              <a:rPr lang="en-US" sz="3200" dirty="0"/>
              <a:t> </a:t>
            </a:r>
          </a:p>
        </p:txBody>
      </p:sp>
      <p:sp>
        <p:nvSpPr>
          <p:cNvPr id="31" name="5-Point Star 31">
            <a:extLst>
              <a:ext uri="{FF2B5EF4-FFF2-40B4-BE49-F238E27FC236}">
                <a16:creationId xmlns:a16="http://schemas.microsoft.com/office/drawing/2014/main" id="{8753D3CD-4047-4AFA-990C-1F2C795BE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C8D96A-2B41-5AF0-C1A1-5D09BEF28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957" y="5790868"/>
            <a:ext cx="10792448" cy="562506"/>
          </a:xfrm>
        </p:spPr>
        <p:txBody>
          <a:bodyPr>
            <a:normAutofit/>
          </a:bodyPr>
          <a:lstStyle/>
          <a:p>
            <a:pPr algn="ctr"/>
            <a:r>
              <a:rPr lang="en-US"/>
              <a:t>            WVVOAD 2023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F97F25-69E4-421A-95CF-5FB7B569A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sky, truck, outdoor, road&#10;&#10;Description automatically generated">
            <a:extLst>
              <a:ext uri="{FF2B5EF4-FFF2-40B4-BE49-F238E27FC236}">
                <a16:creationId xmlns:a16="http://schemas.microsoft.com/office/drawing/2014/main" id="{D906ACB9-33BE-B918-2460-5412DCE6BF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762" r="-2" b="34769"/>
          <a:stretch/>
        </p:blipFill>
        <p:spPr>
          <a:xfrm>
            <a:off x="691547" y="691546"/>
            <a:ext cx="10805789" cy="2874505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3C5F395-E8FE-484E-AAF1-E009F4731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2134" y="4491323"/>
            <a:ext cx="12201086" cy="0"/>
          </a:xfrm>
          <a:prstGeom prst="line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6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A22EA-2251-B748-60D9-B70ADBC4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Pre-pandemic days of OBR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FF585-CA41-6294-8BC7-610BB1CD37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dirty="0"/>
              <a:t>MOU with NGO’s </a:t>
            </a:r>
          </a:p>
          <a:p>
            <a:pPr lvl="2"/>
            <a:r>
              <a:rPr lang="en-US" dirty="0"/>
              <a:t>Meal prep and cook, partners deliver</a:t>
            </a:r>
          </a:p>
          <a:p>
            <a:pPr lvl="2"/>
            <a:r>
              <a:rPr lang="en-US" dirty="0"/>
              <a:t>Fraction of meals reimbursed by those who had the state MOU’s </a:t>
            </a:r>
          </a:p>
          <a:p>
            <a:pPr lvl="1"/>
            <a:r>
              <a:rPr lang="en-US" dirty="0"/>
              <a:t>Leaned heavily on CSR of private sector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69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7407B-3491-37DA-715C-B431B3E5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C6AD03-7A3C-C808-CE3E-92E35876C29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14254731"/>
              </p:ext>
            </p:extLst>
          </p:nvPr>
        </p:nvGraphicFramePr>
        <p:xfrm>
          <a:off x="685800" y="2063750"/>
          <a:ext cx="10394950" cy="331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610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9CBE-B185-09F5-B6E3-288F0A8B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disasters began to outpace our resources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9E15B-D406-7BA5-14FF-1D549B28E2D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Capacity</a:t>
            </a:r>
          </a:p>
          <a:p>
            <a:pPr marL="0" indent="0">
              <a:buNone/>
            </a:pPr>
            <a:r>
              <a:rPr lang="en-US" dirty="0"/>
              <a:t>Long term sustainability</a:t>
            </a:r>
          </a:p>
          <a:p>
            <a:pPr marL="0" indent="0">
              <a:buNone/>
            </a:pPr>
            <a:r>
              <a:rPr lang="en-US" dirty="0"/>
              <a:t>Branding</a:t>
            </a:r>
          </a:p>
          <a:p>
            <a:pPr marL="0" indent="0">
              <a:buNone/>
            </a:pPr>
            <a:r>
              <a:rPr lang="en-US" dirty="0"/>
              <a:t>Control of food safety and waste</a:t>
            </a:r>
          </a:p>
        </p:txBody>
      </p:sp>
    </p:spTree>
    <p:extLst>
      <p:ext uri="{BB962C8B-B14F-4D97-AF65-F5344CB8AC3E}">
        <p14:creationId xmlns:p14="http://schemas.microsoft.com/office/powerpoint/2010/main" val="191770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A73B2-7923-5F68-5443-74DC1D084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802" y="685800"/>
            <a:ext cx="5769881" cy="1151965"/>
          </a:xfrm>
        </p:spPr>
        <p:txBody>
          <a:bodyPr>
            <a:normAutofit/>
          </a:bodyPr>
          <a:lstStyle/>
          <a:p>
            <a:r>
              <a:rPr lang="en-US" sz="3800"/>
              <a:t>work with FDEM prior to disaster</a:t>
            </a:r>
          </a:p>
        </p:txBody>
      </p:sp>
      <p:pic>
        <p:nvPicPr>
          <p:cNvPr id="6" name="Picture 5" descr="White puzzle with one red piece">
            <a:extLst>
              <a:ext uri="{FF2B5EF4-FFF2-40B4-BE49-F238E27FC236}">
                <a16:creationId xmlns:a16="http://schemas.microsoft.com/office/drawing/2014/main" id="{41ADA8D2-4CB6-FD6F-3837-033F3FA3E4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26" r="25624" b="2"/>
          <a:stretch/>
        </p:blipFill>
        <p:spPr>
          <a:xfrm>
            <a:off x="404226" y="10"/>
            <a:ext cx="4443984" cy="5301586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AB6C7-4C01-D254-1E98-343288FB0D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06755" y="2142066"/>
            <a:ext cx="5775928" cy="32325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300"/>
              <a:t>Participating in training exercises</a:t>
            </a:r>
          </a:p>
          <a:p>
            <a:pPr lvl="1">
              <a:lnSpc>
                <a:spcPct val="110000"/>
              </a:lnSpc>
            </a:pPr>
            <a:r>
              <a:rPr lang="en-US" sz="1300"/>
              <a:t>Opportunity to provide disaster meals.</a:t>
            </a:r>
          </a:p>
          <a:p>
            <a:pPr lvl="1">
              <a:lnSpc>
                <a:spcPct val="110000"/>
              </a:lnSpc>
            </a:pPr>
            <a:r>
              <a:rPr lang="en-US" sz="1300" err="1"/>
              <a:t>WebEOC</a:t>
            </a:r>
            <a:r>
              <a:rPr lang="en-US" sz="1300"/>
              <a:t> training in Tallahassee 2023</a:t>
            </a:r>
          </a:p>
          <a:p>
            <a:pPr>
              <a:lnSpc>
                <a:spcPct val="110000"/>
              </a:lnSpc>
            </a:pPr>
            <a:r>
              <a:rPr lang="en-US" sz="1300"/>
              <a:t>Meeting with county and state EOC</a:t>
            </a:r>
          </a:p>
          <a:p>
            <a:pPr>
              <a:lnSpc>
                <a:spcPct val="110000"/>
              </a:lnSpc>
            </a:pPr>
            <a:r>
              <a:rPr lang="en-US" sz="1300"/>
              <a:t>Obtain Vendor registration (</a:t>
            </a:r>
            <a:r>
              <a:rPr lang="en-US" sz="1300" b="0" i="0">
                <a:effectLst/>
                <a:latin typeface="+mj-lt"/>
              </a:rPr>
              <a:t>System for Award </a:t>
            </a:r>
            <a:r>
              <a:rPr lang="en-US" sz="1300" b="0" i="0" err="1">
                <a:effectLst/>
                <a:latin typeface="+mj-lt"/>
              </a:rPr>
              <a:t>Managementor</a:t>
            </a:r>
            <a:r>
              <a:rPr lang="en-US" sz="1300" b="0" i="0">
                <a:effectLst/>
                <a:latin typeface="+mj-lt"/>
              </a:rPr>
              <a:t> </a:t>
            </a:r>
            <a:r>
              <a:rPr lang="en-US" sz="1300">
                <a:latin typeface="+mj-lt"/>
              </a:rPr>
              <a:t>SAM # with active UEI)</a:t>
            </a:r>
          </a:p>
          <a:p>
            <a:pPr>
              <a:lnSpc>
                <a:spcPct val="110000"/>
              </a:lnSpc>
            </a:pPr>
            <a:r>
              <a:rPr lang="en-US" sz="1300"/>
              <a:t>Develop programs that allow us to pivot and maintain capacity.</a:t>
            </a:r>
          </a:p>
          <a:p>
            <a:pPr>
              <a:lnSpc>
                <a:spcPct val="110000"/>
              </a:lnSpc>
            </a:pPr>
            <a:r>
              <a:rPr lang="en-US" sz="1300"/>
              <a:t>Technology</a:t>
            </a:r>
          </a:p>
          <a:p>
            <a:pPr>
              <a:lnSpc>
                <a:spcPct val="110000"/>
              </a:lnSpc>
            </a:pPr>
            <a:r>
              <a:rPr lang="en-US" sz="1300"/>
              <a:t>Ensuring we have Teams available to staff EOC</a:t>
            </a:r>
          </a:p>
          <a:p>
            <a:pPr>
              <a:lnSpc>
                <a:spcPct val="110000"/>
              </a:lnSpc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2642956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AE51B-1F86-2427-F233-891BD32F5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E5358-8B60-4817-5917-FF1ACD06C3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4F92B-E1AE-C03A-2D14-FA8504952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37" y="228601"/>
            <a:ext cx="10394707" cy="43344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7FB95B-1DA1-D2CC-7848-0780C79EF197}"/>
              </a:ext>
            </a:extLst>
          </p:cNvPr>
          <p:cNvSpPr txBox="1"/>
          <p:nvPr/>
        </p:nvSpPr>
        <p:spPr>
          <a:xfrm>
            <a:off x="2811341" y="4788667"/>
            <a:ext cx="6143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n-US" b="1" i="0" u="none" strike="noStrike" cap="all" dirty="0">
                <a:solidFill>
                  <a:srgbClr val="333333"/>
                </a:solidFill>
                <a:effectLst/>
                <a:latin typeface="Raleway" panose="020F0502020204030204" pitchFamily="34" charset="0"/>
              </a:rPr>
              <a:t>CHARLESTON &amp; WHITE SULPHUR SPRINGS, WEST VIRGINIA (FLOODING) / 30,657 MEALS OVER 8 DAYS</a:t>
            </a:r>
          </a:p>
        </p:txBody>
      </p:sp>
    </p:spTree>
    <p:extLst>
      <p:ext uri="{BB962C8B-B14F-4D97-AF65-F5344CB8AC3E}">
        <p14:creationId xmlns:p14="http://schemas.microsoft.com/office/powerpoint/2010/main" val="2879274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4D25-4C92-A886-1821-266EDCED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Learned in Ian and Idalia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9D6C9-9ACF-6559-A682-8ADA4F52AC3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Real time tracking of mobile units</a:t>
            </a:r>
          </a:p>
          <a:p>
            <a:r>
              <a:rPr lang="en-US" dirty="0"/>
              <a:t>Utilization of technology to improve </a:t>
            </a:r>
          </a:p>
          <a:p>
            <a:pPr marL="0" indent="0">
              <a:buNone/>
            </a:pPr>
            <a:r>
              <a:rPr lang="en-US" dirty="0"/>
              <a:t>	feeding to underserved/</a:t>
            </a:r>
            <a:r>
              <a:rPr lang="en-US" dirty="0" err="1"/>
              <a:t>marganilzed</a:t>
            </a:r>
            <a:r>
              <a:rPr lang="en-US" dirty="0"/>
              <a:t> communities</a:t>
            </a:r>
          </a:p>
          <a:p>
            <a:r>
              <a:rPr lang="en-US" dirty="0" err="1"/>
              <a:t>WeBEOC</a:t>
            </a:r>
            <a:r>
              <a:rPr lang="en-US" dirty="0"/>
              <a:t> training</a:t>
            </a:r>
          </a:p>
          <a:p>
            <a:r>
              <a:rPr lang="en-US" dirty="0"/>
              <a:t>Capture additional information on Volunteer hours.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809F2217-3558-EC06-E059-4AB3BAF22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3884" y="2222846"/>
            <a:ext cx="4054716" cy="241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30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3780-D4EA-3B82-DE89-A6446B3B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facing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08408-98CE-6CA3-77CC-1F272C6898C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Drone delivery </a:t>
            </a:r>
          </a:p>
          <a:p>
            <a:r>
              <a:rPr lang="en-US" dirty="0"/>
              <a:t>Last Mile delivery</a:t>
            </a:r>
          </a:p>
          <a:p>
            <a:r>
              <a:rPr lang="en-US" dirty="0"/>
              <a:t>Increasing capacity </a:t>
            </a:r>
          </a:p>
          <a:p>
            <a:r>
              <a:rPr lang="en-US" dirty="0"/>
              <a:t>Reaching vulnerable, marginalized and underserved communities</a:t>
            </a:r>
          </a:p>
          <a:p>
            <a:r>
              <a:rPr lang="en-US" dirty="0"/>
              <a:t>Continued pursuit of MOU’s with states</a:t>
            </a:r>
          </a:p>
          <a:p>
            <a:endParaRPr lang="en-US" dirty="0"/>
          </a:p>
        </p:txBody>
      </p:sp>
      <p:pic>
        <p:nvPicPr>
          <p:cNvPr id="7" name="Picture 6" descr="A white styrofoam container with food in it&#10;&#10;Description automatically generated">
            <a:extLst>
              <a:ext uri="{FF2B5EF4-FFF2-40B4-BE49-F238E27FC236}">
                <a16:creationId xmlns:a16="http://schemas.microsoft.com/office/drawing/2014/main" id="{1AA5F102-CBB5-452F-4C9E-A373A2E64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707315" y="1451872"/>
            <a:ext cx="44831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75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1474</TotalTime>
  <Words>214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Impact</vt:lpstr>
      <vt:lpstr>Raleway</vt:lpstr>
      <vt:lpstr>Main Event</vt:lpstr>
      <vt:lpstr>Improving mass care feeding through public assisatance </vt:lpstr>
      <vt:lpstr>Pre-pandemic days of OBR </vt:lpstr>
      <vt:lpstr>PowerPoint Presentation</vt:lpstr>
      <vt:lpstr>The disasters began to outpace our resources  </vt:lpstr>
      <vt:lpstr>work with FDEM prior to disaster</vt:lpstr>
      <vt:lpstr>PowerPoint Presentation</vt:lpstr>
      <vt:lpstr>Lesson Learned in Ian and Idalia</vt:lpstr>
      <vt:lpstr>Forward facing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Team, One fight</dc:title>
  <dc:creator>Dana Reed</dc:creator>
  <cp:lastModifiedBy>Dana Reed</cp:lastModifiedBy>
  <cp:revision>1</cp:revision>
  <dcterms:created xsi:type="dcterms:W3CDTF">2023-05-10T12:13:48Z</dcterms:created>
  <dcterms:modified xsi:type="dcterms:W3CDTF">2023-09-20T12:17:13Z</dcterms:modified>
</cp:coreProperties>
</file>