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F897-E9FF-4D09-92E0-41803A29DBC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38B-D070-4CBC-A725-703A343E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F897-E9FF-4D09-92E0-41803A29DBC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38B-D070-4CBC-A725-703A343E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4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F897-E9FF-4D09-92E0-41803A29DBC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38B-D070-4CBC-A725-703A343E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2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F897-E9FF-4D09-92E0-41803A29DBC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38B-D070-4CBC-A725-703A343E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1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F897-E9FF-4D09-92E0-41803A29DBC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38B-D070-4CBC-A725-703A343E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0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F897-E9FF-4D09-92E0-41803A29DBC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38B-D070-4CBC-A725-703A343E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7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F897-E9FF-4D09-92E0-41803A29DBC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38B-D070-4CBC-A725-703A343E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4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F897-E9FF-4D09-92E0-41803A29DBC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38B-D070-4CBC-A725-703A343E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4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F897-E9FF-4D09-92E0-41803A29DBC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38B-D070-4CBC-A725-703A343E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2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F897-E9FF-4D09-92E0-41803A29DBC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38B-D070-4CBC-A725-703A343E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7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F897-E9FF-4D09-92E0-41803A29DBC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38B-D070-4CBC-A725-703A343E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9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F897-E9FF-4D09-92E0-41803A29DBC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638B-D070-4CBC-A725-703A343E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moneal@unitedwaycwv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188" y="1492898"/>
            <a:ext cx="96198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Contact Information: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UnitedforAlice.org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Margaret O’Neal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United Way of Central WV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moneal@unitedwaycwv.org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304-340-3503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86" y="4306163"/>
            <a:ext cx="3657607" cy="2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72" y="0"/>
            <a:ext cx="5301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Kerri Cooper</dc:creator>
  <cp:lastModifiedBy>Kerri Cooper</cp:lastModifiedBy>
  <cp:revision>1</cp:revision>
  <dcterms:created xsi:type="dcterms:W3CDTF">2023-09-20T12:45:06Z</dcterms:created>
  <dcterms:modified xsi:type="dcterms:W3CDTF">2023-09-20T12:45:45Z</dcterms:modified>
</cp:coreProperties>
</file>