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1.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2.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3.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4.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5.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4" r:id="rId3"/>
    <p:sldMasterId id="2147483696" r:id="rId4"/>
    <p:sldMasterId id="2147483840" r:id="rId5"/>
    <p:sldMasterId id="2147483708" r:id="rId6"/>
    <p:sldMasterId id="2147483720" r:id="rId7"/>
    <p:sldMasterId id="2147483732" r:id="rId8"/>
    <p:sldMasterId id="2147483744" r:id="rId9"/>
    <p:sldMasterId id="2147483756" r:id="rId10"/>
    <p:sldMasterId id="2147483768" r:id="rId11"/>
    <p:sldMasterId id="2147483780" r:id="rId12"/>
    <p:sldMasterId id="2147483792" r:id="rId13"/>
    <p:sldMasterId id="2147483804" r:id="rId14"/>
    <p:sldMasterId id="2147483816" r:id="rId15"/>
    <p:sldMasterId id="2147483828" r:id="rId16"/>
  </p:sldMasterIdLst>
  <p:notesMasterIdLst>
    <p:notesMasterId r:id="rId45"/>
  </p:notesMasterIdLst>
  <p:handoutMasterIdLst>
    <p:handoutMasterId r:id="rId46"/>
  </p:handoutMasterIdLst>
  <p:sldIdLst>
    <p:sldId id="333" r:id="rId17"/>
    <p:sldId id="337" r:id="rId18"/>
    <p:sldId id="428" r:id="rId19"/>
    <p:sldId id="335" r:id="rId20"/>
    <p:sldId id="406" r:id="rId21"/>
    <p:sldId id="380" r:id="rId22"/>
    <p:sldId id="417" r:id="rId23"/>
    <p:sldId id="269" r:id="rId24"/>
    <p:sldId id="415" r:id="rId25"/>
    <p:sldId id="394" r:id="rId26"/>
    <p:sldId id="347" r:id="rId27"/>
    <p:sldId id="395" r:id="rId28"/>
    <p:sldId id="381" r:id="rId29"/>
    <p:sldId id="414" r:id="rId30"/>
    <p:sldId id="425" r:id="rId31"/>
    <p:sldId id="426" r:id="rId32"/>
    <p:sldId id="427" r:id="rId33"/>
    <p:sldId id="382" r:id="rId34"/>
    <p:sldId id="384" r:id="rId35"/>
    <p:sldId id="266" r:id="rId36"/>
    <p:sldId id="296" r:id="rId37"/>
    <p:sldId id="402" r:id="rId38"/>
    <p:sldId id="385" r:id="rId39"/>
    <p:sldId id="386" r:id="rId40"/>
    <p:sldId id="390" r:id="rId41"/>
    <p:sldId id="431" r:id="rId42"/>
    <p:sldId id="403" r:id="rId43"/>
    <p:sldId id="429" r:id="rId4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35" autoAdjust="0"/>
    <p:restoredTop sz="89609" autoAdjust="0"/>
  </p:normalViewPr>
  <p:slideViewPr>
    <p:cSldViewPr snapToGrid="0">
      <p:cViewPr varScale="1">
        <p:scale>
          <a:sx n="60" d="100"/>
          <a:sy n="60" d="100"/>
        </p:scale>
        <p:origin x="1488" y="40"/>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69" d="100"/>
          <a:sy n="69" d="100"/>
        </p:scale>
        <p:origin x="2568" y="2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slide" Target="slides/slide26.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 Target="slides/slide4.xml"/><Relationship Id="rId29" Type="http://schemas.openxmlformats.org/officeDocument/2006/relationships/slide" Target="slides/slide13.xml"/><Relationship Id="rId41"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3.xml"/><Relationship Id="rId31" Type="http://schemas.openxmlformats.org/officeDocument/2006/relationships/slide" Target="slides/slide15.xml"/><Relationship Id="rId44" Type="http://schemas.openxmlformats.org/officeDocument/2006/relationships/slide" Target="slides/slide28.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viewProps" Target="viewProps.xml"/><Relationship Id="rId8" Type="http://schemas.openxmlformats.org/officeDocument/2006/relationships/slideMaster" Target="slideMasters/slideMaster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4CFE4B4-4069-4B4A-ACA1-3AEAA2A7BE8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721D914-A33B-4830-BBEF-BA8C812EA3A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722FFFA-43EA-4F61-A9E6-83BD5EFA1B29}" type="datetimeFigureOut">
              <a:rPr lang="en-US" smtClean="0"/>
              <a:t>9/18/2023</a:t>
            </a:fld>
            <a:endParaRPr lang="en-US"/>
          </a:p>
        </p:txBody>
      </p:sp>
      <p:sp>
        <p:nvSpPr>
          <p:cNvPr id="4" name="Footer Placeholder 3">
            <a:extLst>
              <a:ext uri="{FF2B5EF4-FFF2-40B4-BE49-F238E27FC236}">
                <a16:creationId xmlns:a16="http://schemas.microsoft.com/office/drawing/2014/main" id="{F14C0C36-7B5C-4E51-8178-FB82C4FBFE8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B1DF317-9177-46A0-B5BC-21A644A6F97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540A475-F807-40B1-AD01-E8A1D579EE41}" type="slidenum">
              <a:rPr lang="en-US" smtClean="0"/>
              <a:t>‹#›</a:t>
            </a:fld>
            <a:endParaRPr lang="en-US"/>
          </a:p>
        </p:txBody>
      </p:sp>
    </p:spTree>
    <p:extLst>
      <p:ext uri="{BB962C8B-B14F-4D97-AF65-F5344CB8AC3E}">
        <p14:creationId xmlns:p14="http://schemas.microsoft.com/office/powerpoint/2010/main" val="3843149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4408EF-A4A4-401C-A015-D8B2AD3AACEB}" type="datetimeFigureOut">
              <a:rPr lang="en-US" smtClean="0"/>
              <a:t>9/18/2023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D440E3-2049-4C30-A1F4-33B743E16585}" type="slidenum">
              <a:rPr lang="en-US" smtClean="0"/>
              <a:t>‹#›</a:t>
            </a:fld>
            <a:endParaRPr lang="en-US"/>
          </a:p>
        </p:txBody>
      </p:sp>
    </p:spTree>
    <p:extLst>
      <p:ext uri="{BB962C8B-B14F-4D97-AF65-F5344CB8AC3E}">
        <p14:creationId xmlns:p14="http://schemas.microsoft.com/office/powerpoint/2010/main" val="40123269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reuters.com/world/africa/why-is-cyclone-freddy-record-breaking-storm-2023-03-14/"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A693D86D-800F-45C6-8F0C-2A95138BD24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a:extLst>
              <a:ext uri="{FF2B5EF4-FFF2-40B4-BE49-F238E27FC236}">
                <a16:creationId xmlns:a16="http://schemas.microsoft.com/office/drawing/2014/main" id="{1E66986D-371C-4CD0-9337-0019E62EF7F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What is Presbyterian Disaster Assistance (PDA)?  PDA began as Presbyterian World Service, which was a refugee assistance program that started after WWII.</a:t>
            </a:r>
          </a:p>
        </p:txBody>
      </p:sp>
      <p:sp>
        <p:nvSpPr>
          <p:cNvPr id="22532" name="Slide Number Placeholder 3">
            <a:extLst>
              <a:ext uri="{FF2B5EF4-FFF2-40B4-BE49-F238E27FC236}">
                <a16:creationId xmlns:a16="http://schemas.microsoft.com/office/drawing/2014/main" id="{11215234-0266-4626-A986-51858804907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25BD0319-7031-48F7-BB43-1844A3718ED8}" type="slidenum">
              <a:rPr lang="en-US" altLang="en-US" smtClean="0"/>
              <a:pPr>
                <a:spcBef>
                  <a:spcPct val="0"/>
                </a:spcBef>
              </a:pPr>
              <a:t>6</a:t>
            </a:fld>
            <a:endParaRPr lang="en-US" altLang="en-US"/>
          </a:p>
        </p:txBody>
      </p:sp>
    </p:spTree>
    <p:extLst>
      <p:ext uri="{BB962C8B-B14F-4D97-AF65-F5344CB8AC3E}">
        <p14:creationId xmlns:p14="http://schemas.microsoft.com/office/powerpoint/2010/main" val="29213585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29313783-EFB0-475B-9001-779D20A6EB9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a:extLst>
              <a:ext uri="{FF2B5EF4-FFF2-40B4-BE49-F238E27FC236}">
                <a16:creationId xmlns:a16="http://schemas.microsoft.com/office/drawing/2014/main" id="{A7785AEC-2CEC-4663-9C6E-0AAC743AF54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1.The primary vehicle of response is the </a:t>
            </a:r>
            <a:r>
              <a:rPr lang="en-US" altLang="en-US" b="1"/>
              <a:t>National Response Team </a:t>
            </a:r>
            <a:r>
              <a:rPr lang="en-US" altLang="en-US"/>
              <a:t>or the National Volunteer Team.  </a:t>
            </a:r>
          </a:p>
          <a:p>
            <a:endParaRPr lang="en-US" altLang="en-US" b="1"/>
          </a:p>
          <a:p>
            <a:r>
              <a:rPr lang="en-US" altLang="en-US" i="1"/>
              <a:t>The requirements and training for NRT and NVT are the same.  All PDA NRT &amp; NVT members go through a self-selection process, then a discernment weekend before they are added to the team.  The only difference between the two teams is the time commitment.  NRT members agree to serve a minimum of three years and commit to 4 weeks of active service – 2 weeks in the field (deployed) and 2 weeks of training, including 1 week at the annual meeting. NVT members are not expected to commit at that same level.</a:t>
            </a:r>
          </a:p>
          <a:p>
            <a:endParaRPr lang="en-US" altLang="en-US" i="1"/>
          </a:p>
          <a:p>
            <a:r>
              <a:rPr lang="en-US" altLang="en-US" i="1"/>
              <a:t>NRT, on early deployments, assess the needs and provide </a:t>
            </a:r>
            <a:r>
              <a:rPr lang="ja-JP" altLang="en-US" i="1"/>
              <a:t>“</a:t>
            </a:r>
            <a:r>
              <a:rPr lang="en-US" altLang="ja-JP" i="1"/>
              <a:t>Ministry of Presence.</a:t>
            </a:r>
            <a:r>
              <a:rPr lang="ja-JP" altLang="en-US" i="1"/>
              <a:t>”</a:t>
            </a:r>
            <a:endParaRPr lang="en-US" altLang="ja-JP" i="1"/>
          </a:p>
          <a:p>
            <a:r>
              <a:rPr lang="en-US" altLang="en-US" i="1"/>
              <a:t>While NVT members are not expected to commit as much time as the National Response Team, they generally are available to represent PDA at meetings or to take on “other duties as assigned” – help with host sites, etc.</a:t>
            </a:r>
          </a:p>
          <a:p>
            <a:endParaRPr lang="en-US" altLang="en-US"/>
          </a:p>
          <a:p>
            <a:r>
              <a:rPr lang="en-US" altLang="en-US"/>
              <a:t>2. Volunteer host sites are often a local response to a disaster.  With PDA support, churches and other local organizations open their doors to host volunteers who come to a disaster to help with clean up and rebuilding.  Some of you may remember the volunteer villages after Katrina. Volunteer hosting has evolved into sites and are usually housed in churches whose congregations have responded to God</a:t>
            </a:r>
            <a:r>
              <a:rPr lang="ja-JP" altLang="en-US"/>
              <a:t>’</a:t>
            </a:r>
            <a:r>
              <a:rPr lang="en-US" altLang="ja-JP"/>
              <a:t>s call to assist the survivors of a disaster.  </a:t>
            </a:r>
          </a:p>
          <a:p>
            <a:endParaRPr lang="en-US" altLang="ja-JP"/>
          </a:p>
          <a:p>
            <a:r>
              <a:rPr lang="en-US" altLang="ja-JP"/>
              <a:t>3. </a:t>
            </a:r>
            <a:r>
              <a:rPr lang="en-US" altLang="en-US"/>
              <a:t>The work is done in collaboration with local long-term recovery organizations that usually provide supervision and support for the work teams.  Because volunteers provide a lot of the labor, the money donated for rebuilding and repair goes much farther than if LTRGs had to pay contractors.  </a:t>
            </a:r>
          </a:p>
          <a:p>
            <a:endParaRPr lang="en-US" altLang="en-US"/>
          </a:p>
          <a:p>
            <a:r>
              <a:rPr lang="en-US" altLang="en-US"/>
              <a:t>4. The PDA National Call Center manager, Eden Roberts, works with churches and partners on the paperwork and physical criteria necessary for hosting volunteer work teams.  </a:t>
            </a:r>
          </a:p>
          <a:p>
            <a:endParaRPr lang="en-US" altLang="en-US"/>
          </a:p>
          <a:p>
            <a:r>
              <a:rPr lang="en-US" altLang="en-US"/>
              <a:t>While the work the teams do is important, it takes second place to the most important thing that work teams do – and that is provide a Ministry of Presence. 99% of the value of what we do in disaster response is just who up and show the survivors the healing love of Christ. </a:t>
            </a:r>
          </a:p>
          <a:p>
            <a:endParaRPr lang="en-US" altLang="en-US"/>
          </a:p>
          <a:p>
            <a:endParaRPr lang="en-US" altLang="en-US"/>
          </a:p>
          <a:p>
            <a:endParaRPr lang="en-US" altLang="en-US"/>
          </a:p>
          <a:p>
            <a:endParaRPr lang="en-US" altLang="en-US"/>
          </a:p>
        </p:txBody>
      </p:sp>
      <p:sp>
        <p:nvSpPr>
          <p:cNvPr id="38916" name="Slide Number Placeholder 3">
            <a:extLst>
              <a:ext uri="{FF2B5EF4-FFF2-40B4-BE49-F238E27FC236}">
                <a16:creationId xmlns:a16="http://schemas.microsoft.com/office/drawing/2014/main" id="{4BFAD8A4-C598-49FD-896F-FB08C7FB63B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nstantia" panose="02030602050306030303" pitchFamily="18" charset="0"/>
                <a:ea typeface="MS PGothic" panose="020B0600070205080204" pitchFamily="34" charset="-128"/>
              </a:defRPr>
            </a:lvl1pPr>
            <a:lvl2pPr marL="742950" indent="-285750">
              <a:defRPr>
                <a:solidFill>
                  <a:schemeClr val="tx1"/>
                </a:solidFill>
                <a:latin typeface="Constantia" panose="02030602050306030303" pitchFamily="18" charset="0"/>
                <a:ea typeface="MS PGothic" panose="020B0600070205080204" pitchFamily="34" charset="-128"/>
              </a:defRPr>
            </a:lvl2pPr>
            <a:lvl3pPr marL="1143000" indent="-228600">
              <a:defRPr>
                <a:solidFill>
                  <a:schemeClr val="tx1"/>
                </a:solidFill>
                <a:latin typeface="Constantia" panose="02030602050306030303" pitchFamily="18" charset="0"/>
                <a:ea typeface="MS PGothic" panose="020B0600070205080204" pitchFamily="34" charset="-128"/>
              </a:defRPr>
            </a:lvl3pPr>
            <a:lvl4pPr marL="1600200" indent="-228600">
              <a:defRPr>
                <a:solidFill>
                  <a:schemeClr val="tx1"/>
                </a:solidFill>
                <a:latin typeface="Constantia" panose="02030602050306030303" pitchFamily="18" charset="0"/>
                <a:ea typeface="MS PGothic" panose="020B0600070205080204" pitchFamily="34" charset="-128"/>
              </a:defRPr>
            </a:lvl4pPr>
            <a:lvl5pPr marL="2057400" indent="-228600">
              <a:defRPr>
                <a:solidFill>
                  <a:schemeClr val="tx1"/>
                </a:solidFill>
                <a:latin typeface="Constantia" panose="02030602050306030303" pitchFamily="18"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onstantia" panose="02030602050306030303" pitchFamily="18"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onstantia" panose="02030602050306030303" pitchFamily="18"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onstantia" panose="02030602050306030303" pitchFamily="18"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onstantia" panose="02030602050306030303" pitchFamily="18" charset="0"/>
                <a:ea typeface="MS PGothic" panose="020B0600070205080204" pitchFamily="34" charset="-128"/>
              </a:defRPr>
            </a:lvl9pPr>
          </a:lstStyle>
          <a:p>
            <a:fld id="{FF45FC5D-4DD2-4484-A37E-9A017F51465A}" type="slidenum">
              <a:rPr lang="en-US" altLang="en-US">
                <a:latin typeface="Calibri" panose="020F0502020204030204" pitchFamily="34" charset="0"/>
              </a:rPr>
              <a:pPr/>
              <a:t>22</a:t>
            </a:fld>
            <a:endParaRPr lang="en-US" altLang="en-US">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a:extLst>
              <a:ext uri="{FF2B5EF4-FFF2-40B4-BE49-F238E27FC236}">
                <a16:creationId xmlns:a16="http://schemas.microsoft.com/office/drawing/2014/main" id="{B967C7E7-E19D-4AE5-BE88-00732861F9F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a:extLst>
              <a:ext uri="{FF2B5EF4-FFF2-40B4-BE49-F238E27FC236}">
                <a16:creationId xmlns:a16="http://schemas.microsoft.com/office/drawing/2014/main" id="{E0243A9E-5741-4D93-A02D-79B5702B9D6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PDA supports the continuation of the church’s ministry and does not provide an insurance supplement.</a:t>
            </a:r>
          </a:p>
          <a:p>
            <a:endParaRPr lang="en-US" altLang="en-US">
              <a:ea typeface="ＭＳ Ｐゴシック" panose="020B0600070205080204" pitchFamily="34" charset="-128"/>
            </a:endParaRPr>
          </a:p>
          <a:p>
            <a:r>
              <a:rPr lang="en-US" altLang="en-US">
                <a:ea typeface="ＭＳ Ｐゴシック" panose="020B0600070205080204" pitchFamily="34" charset="-128"/>
              </a:rPr>
              <a:t>Note:  The funding for church damage is $5,000 per church with a maximum of $25,000 per disaster per presbytery.  In other words, if a single presbytery had had six churches damaged by Sandy, it could have had $25,000 to divide among the six.</a:t>
            </a:r>
          </a:p>
        </p:txBody>
      </p:sp>
      <p:sp>
        <p:nvSpPr>
          <p:cNvPr id="96260" name="Slide Number Placeholder 3">
            <a:extLst>
              <a:ext uri="{FF2B5EF4-FFF2-40B4-BE49-F238E27FC236}">
                <a16:creationId xmlns:a16="http://schemas.microsoft.com/office/drawing/2014/main" id="{E731F53F-8E50-4F4E-BDD8-5D4C797F6F4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A8FA34BB-B76E-4F0A-BC45-31CF637E0EB6}" type="slidenum">
              <a:rPr lang="en-US" altLang="en-US" smtClean="0"/>
              <a:pPr>
                <a:spcBef>
                  <a:spcPct val="0"/>
                </a:spcBef>
              </a:pPr>
              <a:t>23</a:t>
            </a:fld>
            <a:endParaRPr lang="en-US" altLang="en-US"/>
          </a:p>
        </p:txBody>
      </p:sp>
    </p:spTree>
    <p:extLst>
      <p:ext uri="{BB962C8B-B14F-4D97-AF65-F5344CB8AC3E}">
        <p14:creationId xmlns:p14="http://schemas.microsoft.com/office/powerpoint/2010/main" val="697774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a:extLst>
              <a:ext uri="{FF2B5EF4-FFF2-40B4-BE49-F238E27FC236}">
                <a16:creationId xmlns:a16="http://schemas.microsoft.com/office/drawing/2014/main" id="{B967C7E7-E19D-4AE5-BE88-00732861F9F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a:extLst>
              <a:ext uri="{FF2B5EF4-FFF2-40B4-BE49-F238E27FC236}">
                <a16:creationId xmlns:a16="http://schemas.microsoft.com/office/drawing/2014/main" id="{E0243A9E-5741-4D93-A02D-79B5702B9D6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PDA supports the continuation of the church’s ministry and does not provide an insurance supplement.</a:t>
            </a:r>
          </a:p>
          <a:p>
            <a:endParaRPr lang="en-US" altLang="en-US">
              <a:ea typeface="ＭＳ Ｐゴシック" panose="020B0600070205080204" pitchFamily="34" charset="-128"/>
            </a:endParaRPr>
          </a:p>
          <a:p>
            <a:r>
              <a:rPr lang="en-US" altLang="en-US">
                <a:ea typeface="ＭＳ Ｐゴシック" panose="020B0600070205080204" pitchFamily="34" charset="-128"/>
              </a:rPr>
              <a:t>Note:  The funding for church damage is $5,000 per church with a maximum of $25,000 per disaster per presbytery.  In other words, if a single presbytery had had six churches damaged by Sandy, it could have had $25,000 to divide among the six.</a:t>
            </a:r>
          </a:p>
        </p:txBody>
      </p:sp>
      <p:sp>
        <p:nvSpPr>
          <p:cNvPr id="96260" name="Slide Number Placeholder 3">
            <a:extLst>
              <a:ext uri="{FF2B5EF4-FFF2-40B4-BE49-F238E27FC236}">
                <a16:creationId xmlns:a16="http://schemas.microsoft.com/office/drawing/2014/main" id="{E731F53F-8E50-4F4E-BDD8-5D4C797F6F4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A8FA34BB-B76E-4F0A-BC45-31CF637E0EB6}" type="slidenum">
              <a:rPr lang="en-US" altLang="en-US" smtClean="0"/>
              <a:pPr>
                <a:spcBef>
                  <a:spcPct val="0"/>
                </a:spcBef>
              </a:pPr>
              <a:t>24</a:t>
            </a:fld>
            <a:endParaRPr lang="en-US" altLang="en-US"/>
          </a:p>
        </p:txBody>
      </p:sp>
    </p:spTree>
    <p:extLst>
      <p:ext uri="{BB962C8B-B14F-4D97-AF65-F5344CB8AC3E}">
        <p14:creationId xmlns:p14="http://schemas.microsoft.com/office/powerpoint/2010/main" val="16897936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a:extLst>
              <a:ext uri="{FF2B5EF4-FFF2-40B4-BE49-F238E27FC236}">
                <a16:creationId xmlns:a16="http://schemas.microsoft.com/office/drawing/2014/main" id="{C0DCA49E-8357-42A3-8643-41A304AFAAE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a:extLst>
              <a:ext uri="{FF2B5EF4-FFF2-40B4-BE49-F238E27FC236}">
                <a16:creationId xmlns:a16="http://schemas.microsoft.com/office/drawing/2014/main" id="{F9C6D7C0-6104-41FF-8000-E78FCCEFAB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Here are some other things that PDA does in US disasters. </a:t>
            </a:r>
          </a:p>
          <a:p>
            <a:pPr>
              <a:buFontTx/>
              <a:buChar char="•"/>
            </a:pPr>
            <a:r>
              <a:rPr lang="en-US" altLang="en-US">
                <a:ea typeface="ＭＳ Ｐゴシック" panose="020B0600070205080204" pitchFamily="34" charset="-128"/>
              </a:rPr>
              <a:t>Provides $7,500 initial funding to presbyteries – requested directly to Rick Turner, National Associate for Disaster, by the Presbytery Executive</a:t>
            </a:r>
          </a:p>
          <a:p>
            <a:pPr>
              <a:buFontTx/>
              <a:buChar char="•"/>
            </a:pPr>
            <a:r>
              <a:rPr lang="en-US" altLang="en-US">
                <a:ea typeface="ＭＳ Ｐゴシック" panose="020B0600070205080204" pitchFamily="34" charset="-128"/>
              </a:rPr>
              <a:t>Long-term recovery organizing &amp; funding</a:t>
            </a:r>
          </a:p>
          <a:p>
            <a:pPr>
              <a:buFontTx/>
              <a:buChar char="•"/>
            </a:pPr>
            <a:r>
              <a:rPr lang="en-US" altLang="en-US">
                <a:ea typeface="ＭＳ Ｐゴシック" panose="020B0600070205080204" pitchFamily="34" charset="-128"/>
              </a:rPr>
              <a:t>Offers emotional &amp; spiritual care and Care for Caregivers retreats</a:t>
            </a:r>
          </a:p>
          <a:p>
            <a:pPr>
              <a:buFontTx/>
              <a:buChar char="•"/>
            </a:pPr>
            <a:r>
              <a:rPr lang="en-US" altLang="en-US">
                <a:ea typeface="ＭＳ Ｐゴシック" panose="020B0600070205080204" pitchFamily="34" charset="-128"/>
              </a:rPr>
              <a:t>Disaster preparation training – in collaboration with Presbyterian Women</a:t>
            </a:r>
          </a:p>
          <a:p>
            <a:pPr>
              <a:buFontTx/>
              <a:buChar char="•"/>
            </a:pPr>
            <a:r>
              <a:rPr lang="en-US" altLang="en-US">
                <a:ea typeface="ＭＳ Ｐゴシック" panose="020B0600070205080204" pitchFamily="34" charset="-128"/>
              </a:rPr>
              <a:t>Collaboration with ecumenical &amp; other partners through National VOAD</a:t>
            </a:r>
          </a:p>
        </p:txBody>
      </p:sp>
      <p:sp>
        <p:nvSpPr>
          <p:cNvPr id="90116" name="Slide Number Placeholder 3">
            <a:extLst>
              <a:ext uri="{FF2B5EF4-FFF2-40B4-BE49-F238E27FC236}">
                <a16:creationId xmlns:a16="http://schemas.microsoft.com/office/drawing/2014/main" id="{AD868C01-B13A-4F49-8D60-404AEF652F7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4133B67D-5D64-4FF7-9CA2-5313CC8E6F09}" type="slidenum">
              <a:rPr lang="en-US" altLang="en-US" smtClean="0"/>
              <a:pPr>
                <a:spcBef>
                  <a:spcPct val="0"/>
                </a:spcBef>
              </a:pPr>
              <a:t>27</a:t>
            </a:fld>
            <a:endParaRPr lang="en-US" altLang="en-US"/>
          </a:p>
        </p:txBody>
      </p:sp>
    </p:spTree>
    <p:extLst>
      <p:ext uri="{BB962C8B-B14F-4D97-AF65-F5344CB8AC3E}">
        <p14:creationId xmlns:p14="http://schemas.microsoft.com/office/powerpoint/2010/main" val="21281103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608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rPr>
              <a:t>PDA Associate for Refugees &amp; Asylum – responds to individual inquiries to answer basic questions, refer churches to existing educational resources, </a:t>
            </a:r>
          </a:p>
          <a:p>
            <a:r>
              <a:rPr lang="en-US" dirty="0">
                <a:latin typeface="Calibri" charset="0"/>
              </a:rPr>
              <a:t>referrals to local partners such as local resettlement offices, non-profit legal projects, etc.</a:t>
            </a:r>
          </a:p>
          <a:p>
            <a:r>
              <a:rPr lang="en-US" dirty="0">
                <a:latin typeface="Calibri" charset="0"/>
              </a:rPr>
              <a:t>Accompaniment/Technical Support = assisting congregational leaders actively involved in refugee ministries -- in their discernment, listening, constructive feedback and guidance</a:t>
            </a:r>
          </a:p>
          <a:p>
            <a:endParaRPr lang="en-US" dirty="0">
              <a:latin typeface="Calibri" charset="0"/>
            </a:endParaRPr>
          </a:p>
          <a:p>
            <a:r>
              <a:rPr lang="en-US" dirty="0">
                <a:latin typeface="Calibri" charset="0"/>
              </a:rPr>
              <a:t>Connecting local to larger response = being informed by local experience and context in our national advocacy and outreach, connecting refugees with root causes</a:t>
            </a:r>
          </a:p>
          <a:p>
            <a:endParaRPr lang="en-US" dirty="0">
              <a:latin typeface="Calibri" charset="0"/>
            </a:endParaRPr>
          </a:p>
          <a:p>
            <a:r>
              <a:rPr lang="en-US" dirty="0">
                <a:latin typeface="Calibri" charset="0"/>
              </a:rPr>
              <a:t>Financial support – grant making made possible through OGHS and special appeals</a:t>
            </a:r>
          </a:p>
          <a:p>
            <a:endParaRPr lang="en-US" dirty="0">
              <a:latin typeface="Calibri" charset="0"/>
            </a:endParaRPr>
          </a:p>
          <a:p>
            <a:endParaRPr lang="en-US" dirty="0">
              <a:latin typeface="Calibri" charset="0"/>
            </a:endParaRPr>
          </a:p>
        </p:txBody>
      </p:sp>
      <p:sp>
        <p:nvSpPr>
          <p:cNvPr id="4608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onstantia" charset="0"/>
                <a:ea typeface="ＭＳ Ｐゴシック" charset="0"/>
                <a:cs typeface="ＭＳ Ｐゴシック" charset="0"/>
              </a:defRPr>
            </a:lvl1pPr>
            <a:lvl2pPr marL="742950" indent="-285750" eaLnBrk="0" hangingPunct="0">
              <a:defRPr sz="2400">
                <a:solidFill>
                  <a:schemeClr val="tx1"/>
                </a:solidFill>
                <a:latin typeface="Constantia" charset="0"/>
                <a:ea typeface="ＭＳ Ｐゴシック" charset="0"/>
              </a:defRPr>
            </a:lvl2pPr>
            <a:lvl3pPr marL="1143000" indent="-228600" eaLnBrk="0" hangingPunct="0">
              <a:defRPr sz="2400">
                <a:solidFill>
                  <a:schemeClr val="tx1"/>
                </a:solidFill>
                <a:latin typeface="Constantia" charset="0"/>
                <a:ea typeface="ＭＳ Ｐゴシック" charset="0"/>
              </a:defRPr>
            </a:lvl3pPr>
            <a:lvl4pPr marL="1600200" indent="-228600" eaLnBrk="0" hangingPunct="0">
              <a:defRPr sz="2400">
                <a:solidFill>
                  <a:schemeClr val="tx1"/>
                </a:solidFill>
                <a:latin typeface="Constantia" charset="0"/>
                <a:ea typeface="ＭＳ Ｐゴシック" charset="0"/>
              </a:defRPr>
            </a:lvl4pPr>
            <a:lvl5pPr marL="2057400" indent="-228600" eaLnBrk="0" hangingPunct="0">
              <a:defRPr sz="2400">
                <a:solidFill>
                  <a:schemeClr val="tx1"/>
                </a:solidFill>
                <a:latin typeface="Constantia" charset="0"/>
                <a:ea typeface="ＭＳ Ｐゴシック" charset="0"/>
              </a:defRPr>
            </a:lvl5pPr>
            <a:lvl6pPr marL="2514600" indent="-228600" eaLnBrk="0" fontAlgn="base" hangingPunct="0">
              <a:spcBef>
                <a:spcPct val="0"/>
              </a:spcBef>
              <a:spcAft>
                <a:spcPct val="0"/>
              </a:spcAft>
              <a:defRPr sz="2400">
                <a:solidFill>
                  <a:schemeClr val="tx1"/>
                </a:solidFill>
                <a:latin typeface="Constantia" charset="0"/>
                <a:ea typeface="ＭＳ Ｐゴシック" charset="0"/>
              </a:defRPr>
            </a:lvl6pPr>
            <a:lvl7pPr marL="2971800" indent="-228600" eaLnBrk="0" fontAlgn="base" hangingPunct="0">
              <a:spcBef>
                <a:spcPct val="0"/>
              </a:spcBef>
              <a:spcAft>
                <a:spcPct val="0"/>
              </a:spcAft>
              <a:defRPr sz="2400">
                <a:solidFill>
                  <a:schemeClr val="tx1"/>
                </a:solidFill>
                <a:latin typeface="Constantia" charset="0"/>
                <a:ea typeface="ＭＳ Ｐゴシック" charset="0"/>
              </a:defRPr>
            </a:lvl7pPr>
            <a:lvl8pPr marL="3429000" indent="-228600" eaLnBrk="0" fontAlgn="base" hangingPunct="0">
              <a:spcBef>
                <a:spcPct val="0"/>
              </a:spcBef>
              <a:spcAft>
                <a:spcPct val="0"/>
              </a:spcAft>
              <a:defRPr sz="2400">
                <a:solidFill>
                  <a:schemeClr val="tx1"/>
                </a:solidFill>
                <a:latin typeface="Constantia" charset="0"/>
                <a:ea typeface="ＭＳ Ｐゴシック" charset="0"/>
              </a:defRPr>
            </a:lvl8pPr>
            <a:lvl9pPr marL="3886200" indent="-228600" eaLnBrk="0" fontAlgn="base" hangingPunct="0">
              <a:spcBef>
                <a:spcPct val="0"/>
              </a:spcBef>
              <a:spcAft>
                <a:spcPct val="0"/>
              </a:spcAft>
              <a:defRPr sz="2400">
                <a:solidFill>
                  <a:schemeClr val="tx1"/>
                </a:solidFill>
                <a:latin typeface="Constantia"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DE3EE5F-0FB6-D04D-98A8-207D77B216DB}" type="slidenum">
              <a:rPr kumimoji="0" lang="en-US" sz="1200" b="0" i="0" u="none" strike="noStrike" kern="0" cap="none" spc="0" normalizeH="0" baseline="0" noProof="0">
                <a:ln>
                  <a:noFill/>
                </a:ln>
                <a:solidFill>
                  <a:srgbClr val="000000"/>
                </a:solidFill>
                <a:effectLst/>
                <a:uLnTx/>
                <a:uFillTx/>
                <a:latin typeface="Calibri" charset="0"/>
                <a:ea typeface="ＭＳ Ｐゴシック" charset="0"/>
                <a:cs typeface="Arial" charset="0"/>
                <a:sym typeface="Arial"/>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0" cap="none" spc="0" normalizeH="0" baseline="0" noProof="0">
              <a:ln>
                <a:noFill/>
              </a:ln>
              <a:solidFill>
                <a:srgbClr val="000000"/>
              </a:solidFill>
              <a:effectLst/>
              <a:uLnTx/>
              <a:uFillTx/>
              <a:latin typeface="Calibri" charset="0"/>
              <a:ea typeface="ＭＳ Ｐゴシック" charset="0"/>
              <a:cs typeface="Arial" charset="0"/>
              <a:sym typeface="Arial"/>
            </a:endParaRPr>
          </a:p>
        </p:txBody>
      </p:sp>
    </p:spTree>
    <p:extLst>
      <p:ext uri="{BB962C8B-B14F-4D97-AF65-F5344CB8AC3E}">
        <p14:creationId xmlns:p14="http://schemas.microsoft.com/office/powerpoint/2010/main" val="5772466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 100,000 Afghans already expected to arrive in the U.S. between end of August and March 2022.  Many more expected in the years ahead.</a:t>
            </a:r>
          </a:p>
          <a:p>
            <a:r>
              <a:rPr lang="en-US" dirty="0"/>
              <a:t>Afghans may arrive as part of chartered flights coordinated by the US Government, arriving at one of several US military bases.</a:t>
            </a:r>
          </a:p>
          <a:p>
            <a:r>
              <a:rPr lang="en-US" dirty="0"/>
              <a:t>Other Afghans may arrive on their own through the help of family, friends and advocates</a:t>
            </a:r>
          </a:p>
          <a:p>
            <a:r>
              <a:rPr lang="en-US" dirty="0"/>
              <a:t>Long-term response</a:t>
            </a:r>
          </a:p>
          <a:p>
            <a:pPr marL="457200" marR="0" lvl="0" indent="-457200" algn="l" defTabSz="914400" rtl="0" eaLnBrk="0" fontAlgn="base" latinLnBrk="0" hangingPunct="0">
              <a:lnSpc>
                <a:spcPct val="100000"/>
              </a:lnSpc>
              <a:spcBef>
                <a:spcPct val="20000"/>
              </a:spcBef>
              <a:spcAft>
                <a:spcPct val="0"/>
              </a:spcAft>
              <a:buClr>
                <a:srgbClr val="083763"/>
              </a:buClr>
              <a:buSzPct val="125000"/>
              <a:buFont typeface="Wingdings" panose="05000000000000000000" pitchFamily="2" charset="2"/>
              <a:buChar char="Ø"/>
              <a:tabLst/>
              <a:defRPr/>
            </a:pPr>
            <a:r>
              <a:rPr kumimoji="0" lang="en-US" sz="2600" b="0" i="0" u="none" strike="noStrike" kern="1200" cap="none" spc="0" normalizeH="0" baseline="0" noProof="0" dirty="0">
                <a:ln>
                  <a:noFill/>
                </a:ln>
                <a:solidFill>
                  <a:srgbClr val="002060"/>
                </a:solidFill>
                <a:effectLst/>
                <a:uLnTx/>
                <a:uFillTx/>
                <a:latin typeface="Tahoma" panose="020B0604030504040204" pitchFamily="34" charset="0"/>
                <a:ea typeface="ＭＳ Ｐゴシック" charset="0"/>
                <a:cs typeface="Tahoma" panose="020B0604030504040204" pitchFamily="34" charset="0"/>
              </a:rPr>
              <a:t>Department of Defense</a:t>
            </a:r>
          </a:p>
          <a:p>
            <a:pPr marL="457200" marR="0" lvl="0" indent="-457200" algn="l" defTabSz="914400" rtl="0" eaLnBrk="0" fontAlgn="base" latinLnBrk="0" hangingPunct="0">
              <a:lnSpc>
                <a:spcPct val="100000"/>
              </a:lnSpc>
              <a:spcBef>
                <a:spcPct val="20000"/>
              </a:spcBef>
              <a:spcAft>
                <a:spcPct val="0"/>
              </a:spcAft>
              <a:buClr>
                <a:srgbClr val="083763"/>
              </a:buClr>
              <a:buSzPct val="125000"/>
              <a:buFont typeface="Wingdings" panose="05000000000000000000" pitchFamily="2" charset="2"/>
              <a:buChar char="Ø"/>
              <a:tabLst/>
              <a:defRPr/>
            </a:pPr>
            <a:r>
              <a:rPr kumimoji="0" lang="en-US" sz="2600" b="0" i="0" u="none" strike="noStrike" kern="1200" cap="none" spc="0" normalizeH="0" baseline="0" noProof="0" dirty="0">
                <a:ln>
                  <a:noFill/>
                </a:ln>
                <a:solidFill>
                  <a:srgbClr val="002060"/>
                </a:solidFill>
                <a:effectLst/>
                <a:uLnTx/>
                <a:uFillTx/>
                <a:latin typeface="Tahoma" panose="020B0604030504040204" pitchFamily="34" charset="0"/>
                <a:ea typeface="ＭＳ Ｐゴシック" charset="0"/>
                <a:cs typeface="Tahoma" panose="020B0604030504040204" pitchFamily="34" charset="0"/>
              </a:rPr>
              <a:t>Department of Homeland Security</a:t>
            </a:r>
          </a:p>
          <a:p>
            <a:pPr marL="457200" marR="0" lvl="0" indent="-457200" algn="l" defTabSz="914400" rtl="0" eaLnBrk="0" fontAlgn="base" latinLnBrk="0" hangingPunct="0">
              <a:lnSpc>
                <a:spcPct val="100000"/>
              </a:lnSpc>
              <a:spcBef>
                <a:spcPct val="20000"/>
              </a:spcBef>
              <a:spcAft>
                <a:spcPct val="0"/>
              </a:spcAft>
              <a:buClr>
                <a:srgbClr val="083763"/>
              </a:buClr>
              <a:buSzPct val="125000"/>
              <a:buFont typeface="Wingdings" panose="05000000000000000000" pitchFamily="2" charset="2"/>
              <a:buChar char="Ø"/>
              <a:tabLst/>
              <a:defRPr/>
            </a:pPr>
            <a:r>
              <a:rPr kumimoji="0" lang="en-US" sz="2600" b="0" i="0" u="none" strike="noStrike" kern="1200" cap="none" spc="0" normalizeH="0" baseline="0" noProof="0" dirty="0">
                <a:ln>
                  <a:noFill/>
                </a:ln>
                <a:solidFill>
                  <a:srgbClr val="002060"/>
                </a:solidFill>
                <a:effectLst/>
                <a:uLnTx/>
                <a:uFillTx/>
                <a:latin typeface="Tahoma" panose="020B0604030504040204" pitchFamily="34" charset="0"/>
                <a:ea typeface="ＭＳ Ｐゴシック" charset="0"/>
                <a:cs typeface="Tahoma" panose="020B0604030504040204" pitchFamily="34" charset="0"/>
              </a:rPr>
              <a:t>Department of State</a:t>
            </a:r>
          </a:p>
          <a:p>
            <a:pPr marL="457200" marR="0" lvl="0" indent="-457200" algn="l" defTabSz="914400" rtl="0" eaLnBrk="0" fontAlgn="base" latinLnBrk="0" hangingPunct="0">
              <a:lnSpc>
                <a:spcPct val="100000"/>
              </a:lnSpc>
              <a:spcBef>
                <a:spcPct val="20000"/>
              </a:spcBef>
              <a:spcAft>
                <a:spcPct val="0"/>
              </a:spcAft>
              <a:buClr>
                <a:srgbClr val="083763"/>
              </a:buClr>
              <a:buSzPct val="125000"/>
              <a:buFont typeface="Wingdings" panose="05000000000000000000" pitchFamily="2" charset="2"/>
              <a:buChar char="Ø"/>
              <a:tabLst/>
              <a:defRPr/>
            </a:pPr>
            <a:r>
              <a:rPr kumimoji="0" lang="en-US" sz="2600" b="0" i="0" u="none" strike="noStrike" kern="1200" cap="none" spc="0" normalizeH="0" baseline="0" noProof="0" dirty="0">
                <a:ln>
                  <a:noFill/>
                </a:ln>
                <a:solidFill>
                  <a:srgbClr val="002060"/>
                </a:solidFill>
                <a:effectLst/>
                <a:uLnTx/>
                <a:uFillTx/>
                <a:latin typeface="Tahoma" panose="020B0604030504040204" pitchFamily="34" charset="0"/>
                <a:ea typeface="ＭＳ Ｐゴシック" charset="0"/>
                <a:cs typeface="Tahoma" panose="020B0604030504040204" pitchFamily="34" charset="0"/>
              </a:rPr>
              <a:t>Department of Health &amp; Human Services – Office of Refugee Resettlement</a:t>
            </a:r>
          </a:p>
          <a:p>
            <a:pPr marL="0" marR="0" lvl="0" indent="0" algn="l" defTabSz="914400" rtl="0" eaLnBrk="0" fontAlgn="base" latinLnBrk="0" hangingPunct="0">
              <a:lnSpc>
                <a:spcPct val="100000"/>
              </a:lnSpc>
              <a:spcBef>
                <a:spcPct val="20000"/>
              </a:spcBef>
              <a:spcAft>
                <a:spcPct val="0"/>
              </a:spcAft>
              <a:buClr>
                <a:srgbClr val="083763"/>
              </a:buClr>
              <a:buSzPct val="125000"/>
              <a:buFont typeface="Wingdings" panose="05000000000000000000" pitchFamily="2" charset="2"/>
              <a:buNone/>
              <a:tabLst/>
              <a:defRPr/>
            </a:pPr>
            <a:endParaRPr kumimoji="0" lang="en-US" sz="2600" b="0" i="0" u="none" strike="noStrike" kern="1200" cap="none" spc="0" normalizeH="0" baseline="0" noProof="0" dirty="0">
              <a:ln>
                <a:noFill/>
              </a:ln>
              <a:solidFill>
                <a:srgbClr val="002060"/>
              </a:solidFill>
              <a:effectLst/>
              <a:uLnTx/>
              <a:uFillTx/>
              <a:latin typeface="Tahoma" panose="020B0604030504040204" pitchFamily="34" charset="0"/>
              <a:ea typeface="ＭＳ Ｐゴシック" charset="0"/>
              <a:cs typeface="Tahoma" panose="020B0604030504040204" pitchFamily="34" charset="0"/>
            </a:endParaRPr>
          </a:p>
          <a:p>
            <a:pPr marL="1096963" marR="0" lvl="1" indent="-457200" algn="l" defTabSz="914400" rtl="0" eaLnBrk="0" fontAlgn="base" latinLnBrk="0" hangingPunct="0">
              <a:lnSpc>
                <a:spcPct val="100000"/>
              </a:lnSpc>
              <a:spcBef>
                <a:spcPct val="20000"/>
              </a:spcBef>
              <a:spcAft>
                <a:spcPct val="0"/>
              </a:spcAft>
              <a:buClr>
                <a:srgbClr val="002060"/>
              </a:buClr>
              <a:buSzPct val="125000"/>
              <a:buFont typeface="Wingdings" panose="05000000000000000000" pitchFamily="2" charset="2"/>
              <a:buChar char="Ø"/>
              <a:tabLst/>
              <a:defRPr/>
            </a:pPr>
            <a:r>
              <a:rPr kumimoji="0" lang="en-US" sz="20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Continuing Resolution passed on Sept. 30th</a:t>
            </a:r>
            <a:endParaRPr lang="en-US" dirty="0"/>
          </a:p>
        </p:txBody>
      </p:sp>
      <p:sp>
        <p:nvSpPr>
          <p:cNvPr id="4" name="Slide Number Placeholder 3"/>
          <p:cNvSpPr>
            <a:spLocks noGrp="1"/>
          </p:cNvSpPr>
          <p:nvPr>
            <p:ph type="sldNum" sz="quarter" idx="5"/>
          </p:nvPr>
        </p:nvSpPr>
        <p:spPr/>
        <p:txBody>
          <a:bodyPr/>
          <a:lstStyle/>
          <a:p>
            <a:fld id="{403B6C0A-0047-47CF-B65F-ED42BCCE9D02}" type="slidenum">
              <a:rPr lang="en-US" smtClean="0"/>
              <a:t>8</a:t>
            </a:fld>
            <a:endParaRPr lang="en-US"/>
          </a:p>
        </p:txBody>
      </p:sp>
    </p:spTree>
    <p:extLst>
      <p:ext uri="{BB962C8B-B14F-4D97-AF65-F5344CB8AC3E}">
        <p14:creationId xmlns:p14="http://schemas.microsoft.com/office/powerpoint/2010/main" val="9175441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Calibri" panose="020F0502020204030204" pitchFamily="34" charset="0"/>
                <a:ea typeface="Calibri" panose="020F0502020204030204" pitchFamily="34" charset="0"/>
              </a:rPr>
              <a:t>Hi Jim,</a:t>
            </a:r>
            <a:endParaRPr lang="en-US" sz="11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rPr>
              <a:t> </a:t>
            </a:r>
            <a:endParaRPr lang="en-US" sz="11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rPr>
              <a:t>Below is information about a few projects we are funding internationally. I know that you only have 10 minutes so I only included 2-3 projects for each area that have, or will receive funding during the first quarter of the year, with the exception of LAC. </a:t>
            </a:r>
            <a:endParaRPr lang="en-US" sz="11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rPr>
              <a:t> </a:t>
            </a:r>
            <a:endParaRPr lang="en-US" sz="11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rPr>
              <a:t>I am particular excited about the women’s livelihood project we are funding with MECC (Middle East Council of Churches.  A special Facebook page will be created to showcase the crocheted items created by the trainees. This is a great opportunity for local churches to get involved. I am in conversation with other program areas to explore ways we can collaborate around this type of work and a achieve a larger impact…..anyhow, I hope this is helpful.</a:t>
            </a:r>
            <a:endParaRPr lang="en-US" sz="11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rPr>
              <a:t> </a:t>
            </a:r>
            <a:endParaRPr lang="en-US" sz="11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rPr>
              <a:t>Dayna</a:t>
            </a:r>
            <a:endParaRPr lang="en-US" sz="11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rPr>
              <a:t> </a:t>
            </a:r>
            <a:endParaRPr lang="en-US" sz="11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b="1" u="sng" dirty="0">
                <a:effectLst/>
                <a:latin typeface="Calibri" panose="020F0502020204030204" pitchFamily="34" charset="0"/>
                <a:ea typeface="Calibri" panose="020F0502020204030204" pitchFamily="34" charset="0"/>
              </a:rPr>
              <a:t>LAC</a:t>
            </a:r>
            <a:endParaRPr lang="en-US" sz="11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b="1" dirty="0">
                <a:effectLst/>
                <a:latin typeface="Calibri" panose="020F0502020204030204" pitchFamily="34" charset="0"/>
                <a:ea typeface="Calibri" panose="020F0502020204030204" pitchFamily="34" charset="0"/>
              </a:rPr>
              <a:t> </a:t>
            </a:r>
            <a:endParaRPr lang="en-US" sz="11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b="1" dirty="0">
                <a:effectLst/>
                <a:latin typeface="Calibri" panose="020F0502020204030204" pitchFamily="34" charset="0"/>
                <a:ea typeface="Calibri" panose="020F0502020204030204" pitchFamily="34" charset="0"/>
              </a:rPr>
              <a:t>Haiti</a:t>
            </a:r>
            <a:endParaRPr lang="en-US" sz="11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rPr>
              <a:t>Assistance to families affected by earthquake in August 2021</a:t>
            </a:r>
            <a:endParaRPr lang="en-US" sz="11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b="1" dirty="0">
                <a:effectLst/>
                <a:latin typeface="Calibri" panose="020F0502020204030204" pitchFamily="34" charset="0"/>
                <a:ea typeface="Calibri" panose="020F0502020204030204" pitchFamily="34" charset="0"/>
              </a:rPr>
              <a:t> </a:t>
            </a:r>
            <a:endParaRPr lang="en-US" sz="11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200" dirty="0">
                <a:effectLst/>
                <a:latin typeface="Calibri" panose="020F0502020204030204" pitchFamily="34" charset="0"/>
                <a:ea typeface="Times New Roman" panose="02020603050405020304" pitchFamily="18" charset="0"/>
              </a:rPr>
              <a:t>As of today PDA has provided two solidarity grants through our local partners, FONDAMA and ADLH. </a:t>
            </a:r>
            <a:endParaRPr lang="en-US" sz="11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200" dirty="0">
                <a:effectLst/>
                <a:latin typeface="Calibri" panose="020F0502020204030204" pitchFamily="34" charset="0"/>
                <a:ea typeface="Times New Roman" panose="02020603050405020304" pitchFamily="18" charset="0"/>
              </a:rPr>
              <a:t>These two organizations are providing assistance to the affected communities in Pestel and </a:t>
            </a:r>
            <a:r>
              <a:rPr lang="en-US" sz="1200" dirty="0" err="1">
                <a:effectLst/>
                <a:latin typeface="Calibri" panose="020F0502020204030204" pitchFamily="34" charset="0"/>
                <a:ea typeface="Times New Roman" panose="02020603050405020304" pitchFamily="18" charset="0"/>
              </a:rPr>
              <a:t>Roseaur</a:t>
            </a:r>
            <a:r>
              <a:rPr lang="en-US" sz="1200" dirty="0">
                <a:effectLst/>
                <a:latin typeface="Calibri" panose="020F0502020204030204" pitchFamily="34" charset="0"/>
                <a:ea typeface="Times New Roman" panose="02020603050405020304" pitchFamily="18" charset="0"/>
              </a:rPr>
              <a:t> in the Department of Grand </a:t>
            </a:r>
            <a:r>
              <a:rPr lang="en-US" sz="1200" dirty="0" err="1">
                <a:effectLst/>
                <a:latin typeface="Calibri" panose="020F0502020204030204" pitchFamily="34" charset="0"/>
                <a:ea typeface="Times New Roman" panose="02020603050405020304" pitchFamily="18" charset="0"/>
              </a:rPr>
              <a:t>Anse</a:t>
            </a:r>
            <a:r>
              <a:rPr lang="en-US" sz="1200" dirty="0">
                <a:effectLst/>
                <a:latin typeface="Calibri" panose="020F0502020204030204" pitchFamily="34" charset="0"/>
                <a:ea typeface="Times New Roman" panose="02020603050405020304" pitchFamily="18" charset="0"/>
              </a:rPr>
              <a:t>, and in the localities of Saint Louis du Sud and  Cavaillon in the southern departments, the second section of Camp-Perrin in </a:t>
            </a:r>
            <a:r>
              <a:rPr lang="en-US" sz="1200" dirty="0" err="1">
                <a:effectLst/>
                <a:latin typeface="Calibri" panose="020F0502020204030204" pitchFamily="34" charset="0"/>
                <a:ea typeface="Times New Roman" panose="02020603050405020304" pitchFamily="18" charset="0"/>
              </a:rPr>
              <a:t>Cayes</a:t>
            </a:r>
            <a:r>
              <a:rPr lang="en-US" sz="1200" dirty="0">
                <a:effectLst/>
                <a:latin typeface="Calibri" panose="020F0502020204030204" pitchFamily="34" charset="0"/>
                <a:ea typeface="Times New Roman" panose="02020603050405020304" pitchFamily="18" charset="0"/>
              </a:rPr>
              <a:t> and Sainte Hélène (</a:t>
            </a:r>
            <a:r>
              <a:rPr lang="en-US" sz="1200" dirty="0" err="1">
                <a:effectLst/>
                <a:latin typeface="Calibri" panose="020F0502020204030204" pitchFamily="34" charset="0"/>
                <a:ea typeface="Times New Roman" panose="02020603050405020304" pitchFamily="18" charset="0"/>
              </a:rPr>
              <a:t>Maniche</a:t>
            </a:r>
            <a:r>
              <a:rPr lang="en-US" sz="1200" dirty="0">
                <a:effectLst/>
                <a:latin typeface="Calibri" panose="020F0502020204030204" pitchFamily="34" charset="0"/>
                <a:ea typeface="Times New Roman" panose="02020603050405020304" pitchFamily="18" charset="0"/>
              </a:rPr>
              <a:t>). </a:t>
            </a:r>
            <a:endParaRPr lang="en-US" sz="11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200" dirty="0">
                <a:effectLst/>
                <a:latin typeface="Calibri" panose="020F0502020204030204" pitchFamily="34" charset="0"/>
                <a:ea typeface="Times New Roman" panose="02020603050405020304" pitchFamily="18" charset="0"/>
              </a:rPr>
              <a:t>They are providing water, food, first aid kits, blankets hygiene kits and tarpaulins.</a:t>
            </a:r>
            <a:endParaRPr lang="en-US" sz="11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200" dirty="0">
                <a:effectLst/>
                <a:latin typeface="Calibri" panose="020F0502020204030204" pitchFamily="34" charset="0"/>
                <a:ea typeface="Times New Roman" panose="02020603050405020304" pitchFamily="18" charset="0"/>
              </a:rPr>
              <a:t>PDA was able to set a mayor appeal through our denomination in response to the events in Haiti.</a:t>
            </a:r>
            <a:endParaRPr lang="en-US" sz="11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200" dirty="0">
                <a:effectLst/>
                <a:latin typeface="Calibri" panose="020F0502020204030204" pitchFamily="34" charset="0"/>
                <a:ea typeface="Times New Roman" panose="02020603050405020304" pitchFamily="18" charset="0"/>
              </a:rPr>
              <a:t>PDA has also provided an additional grant to continue assisting in this emergency stage.</a:t>
            </a:r>
            <a:endParaRPr lang="en-US" sz="11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200" dirty="0">
                <a:effectLst/>
                <a:latin typeface="Calibri" panose="020F0502020204030204" pitchFamily="34" charset="0"/>
                <a:ea typeface="Times New Roman" panose="02020603050405020304" pitchFamily="18" charset="0"/>
              </a:rPr>
              <a:t>Together with David </a:t>
            </a:r>
            <a:r>
              <a:rPr lang="en-US" sz="1200" dirty="0" err="1">
                <a:effectLst/>
                <a:latin typeface="Calibri" panose="020F0502020204030204" pitchFamily="34" charset="0"/>
                <a:ea typeface="Times New Roman" panose="02020603050405020304" pitchFamily="18" charset="0"/>
              </a:rPr>
              <a:t>Guervil</a:t>
            </a:r>
            <a:r>
              <a:rPr lang="en-US" sz="1200" dirty="0">
                <a:effectLst/>
                <a:latin typeface="Calibri" panose="020F0502020204030204" pitchFamily="34" charset="0"/>
                <a:ea typeface="Times New Roman" panose="02020603050405020304" pitchFamily="18" charset="0"/>
              </a:rPr>
              <a:t>, ADLH and FONDAMA, PDA is also developing strategies for medium and long term response.</a:t>
            </a:r>
            <a:endParaRPr lang="en-US" sz="11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200" dirty="0">
                <a:effectLst/>
                <a:latin typeface="Calibri" panose="020F0502020204030204" pitchFamily="34" charset="0"/>
                <a:ea typeface="Times New Roman" panose="02020603050405020304" pitchFamily="18" charset="0"/>
              </a:rPr>
              <a:t>David </a:t>
            </a:r>
            <a:r>
              <a:rPr lang="en-US" sz="1200" dirty="0" err="1">
                <a:effectLst/>
                <a:latin typeface="Calibri" panose="020F0502020204030204" pitchFamily="34" charset="0"/>
                <a:ea typeface="Times New Roman" panose="02020603050405020304" pitchFamily="18" charset="0"/>
              </a:rPr>
              <a:t>Guervil</a:t>
            </a:r>
            <a:r>
              <a:rPr lang="en-US" sz="1200" dirty="0">
                <a:effectLst/>
                <a:latin typeface="Calibri" panose="020F0502020204030204" pitchFamily="34" charset="0"/>
                <a:ea typeface="Times New Roman" panose="02020603050405020304" pitchFamily="18" charset="0"/>
              </a:rPr>
              <a:t> has visited some of the areas affected by the earthquake and TS and has provided feedback on the needs and an assessment of the situation.</a:t>
            </a:r>
            <a:endParaRPr lang="en-US" sz="11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rPr>
              <a:t> </a:t>
            </a:r>
            <a:endParaRPr lang="en-US" sz="11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b="1" dirty="0">
                <a:effectLst/>
                <a:latin typeface="Calibri" panose="020F0502020204030204" pitchFamily="34" charset="0"/>
                <a:ea typeface="Calibri" panose="020F0502020204030204" pitchFamily="34" charset="0"/>
              </a:rPr>
              <a:t>Mexico</a:t>
            </a:r>
            <a:endParaRPr lang="en-US" sz="11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rPr>
              <a:t>Assistance to families affected by earthquake in September 2021</a:t>
            </a:r>
            <a:endParaRPr lang="en-US" sz="11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rPr>
              <a:t> </a:t>
            </a:r>
            <a:endParaRPr lang="en-US" sz="11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rPr>
              <a:t> </a:t>
            </a:r>
            <a:endParaRPr lang="en-US" sz="1100" dirty="0">
              <a:effectLst/>
              <a:latin typeface="Calibri" panose="020F0502020204030204" pitchFamily="34" charset="0"/>
              <a:ea typeface="Calibri" panose="020F0502020204030204" pitchFamily="34" charset="0"/>
            </a:endParaRPr>
          </a:p>
          <a:p>
            <a:pPr marL="0" marR="0" algn="just">
              <a:spcBef>
                <a:spcPts val="0"/>
              </a:spcBef>
              <a:spcAft>
                <a:spcPts val="0"/>
              </a:spcAft>
            </a:pPr>
            <a:r>
              <a:rPr lang="en-US" sz="1200" dirty="0">
                <a:effectLst/>
                <a:latin typeface="Calibri" panose="020F0502020204030204" pitchFamily="34" charset="0"/>
                <a:ea typeface="Calibri" panose="020F0502020204030204" pitchFamily="34" charset="0"/>
              </a:rPr>
              <a:t>Support of 600 affected families in: Ecatepec, Tula and Guerrero, with which we aim to provide assistance to 2500 people: </a:t>
            </a:r>
            <a:endParaRPr lang="en-US" sz="1100" dirty="0">
              <a:effectLst/>
              <a:latin typeface="Calibri" panose="020F0502020204030204" pitchFamily="34" charset="0"/>
              <a:ea typeface="Calibri" panose="020F0502020204030204" pitchFamily="34" charset="0"/>
            </a:endParaRPr>
          </a:p>
          <a:p>
            <a:pPr marL="0" marR="0" algn="just">
              <a:spcBef>
                <a:spcPts val="0"/>
              </a:spcBef>
              <a:spcAft>
                <a:spcPts val="0"/>
              </a:spcAft>
            </a:pPr>
            <a:r>
              <a:rPr lang="en-US" sz="1200" dirty="0">
                <a:effectLst/>
                <a:latin typeface="Calibri" panose="020F0502020204030204" pitchFamily="34" charset="0"/>
                <a:ea typeface="Calibri" panose="020F0502020204030204" pitchFamily="34" charset="0"/>
              </a:rPr>
              <a:t> </a:t>
            </a:r>
            <a:endParaRPr lang="en-US" sz="1100" dirty="0">
              <a:effectLst/>
              <a:latin typeface="Calibri" panose="020F0502020204030204" pitchFamily="34" charset="0"/>
              <a:ea typeface="Calibri" panose="020F0502020204030204" pitchFamily="34" charset="0"/>
            </a:endParaRPr>
          </a:p>
          <a:p>
            <a:pPr marL="0" marR="0" algn="just">
              <a:spcBef>
                <a:spcPts val="0"/>
              </a:spcBef>
              <a:spcAft>
                <a:spcPts val="0"/>
              </a:spcAft>
            </a:pPr>
            <a:r>
              <a:rPr lang="en-US" sz="1200" dirty="0">
                <a:effectLst/>
                <a:latin typeface="Calibri" panose="020F0502020204030204" pitchFamily="34" charset="0"/>
                <a:ea typeface="Calibri" panose="020F0502020204030204" pitchFamily="34" charset="0"/>
              </a:rPr>
              <a:t>1. Delivering purified water.</a:t>
            </a:r>
            <a:endParaRPr lang="en-US" sz="1100" dirty="0">
              <a:effectLst/>
              <a:latin typeface="Calibri" panose="020F0502020204030204" pitchFamily="34" charset="0"/>
              <a:ea typeface="Calibri" panose="020F0502020204030204" pitchFamily="34" charset="0"/>
            </a:endParaRPr>
          </a:p>
          <a:p>
            <a:pPr marL="0" marR="0" algn="just">
              <a:spcBef>
                <a:spcPts val="0"/>
              </a:spcBef>
              <a:spcAft>
                <a:spcPts val="0"/>
              </a:spcAft>
            </a:pPr>
            <a:r>
              <a:rPr lang="en-US" sz="1200" dirty="0">
                <a:effectLst/>
                <a:latin typeface="Calibri" panose="020F0502020204030204" pitchFamily="34" charset="0"/>
                <a:ea typeface="Calibri" panose="020F0502020204030204" pitchFamily="34" charset="0"/>
              </a:rPr>
              <a:t>2. Delivering cleaning and sanitation supplies and products.</a:t>
            </a:r>
            <a:endParaRPr lang="en-US" sz="1100" dirty="0">
              <a:effectLst/>
              <a:latin typeface="Calibri" panose="020F0502020204030204" pitchFamily="34" charset="0"/>
              <a:ea typeface="Calibri" panose="020F0502020204030204" pitchFamily="34" charset="0"/>
            </a:endParaRPr>
          </a:p>
          <a:p>
            <a:pPr marL="0" marR="0" algn="just">
              <a:spcBef>
                <a:spcPts val="0"/>
              </a:spcBef>
              <a:spcAft>
                <a:spcPts val="0"/>
              </a:spcAft>
            </a:pPr>
            <a:r>
              <a:rPr lang="en-US" sz="1200" dirty="0">
                <a:effectLst/>
                <a:latin typeface="Calibri" panose="020F0502020204030204" pitchFamily="34" charset="0"/>
                <a:ea typeface="Calibri" panose="020F0502020204030204" pitchFamily="34" charset="0"/>
              </a:rPr>
              <a:t>3. Providing food for affected individuals to carry out their functions, until the minimum subsistence standard is restored (1800 calories per person per day):</a:t>
            </a:r>
            <a:endParaRPr lang="en-US" sz="1100" dirty="0">
              <a:effectLst/>
              <a:latin typeface="Calibri" panose="020F0502020204030204" pitchFamily="34" charset="0"/>
              <a:ea typeface="Calibri" panose="020F0502020204030204" pitchFamily="34" charset="0"/>
            </a:endParaRPr>
          </a:p>
          <a:p>
            <a:pPr marL="457200" marR="0" algn="just">
              <a:spcBef>
                <a:spcPts val="0"/>
              </a:spcBef>
              <a:spcAft>
                <a:spcPts val="0"/>
              </a:spcAft>
            </a:pPr>
            <a:r>
              <a:rPr lang="en-US" sz="1200" dirty="0">
                <a:effectLst/>
                <a:latin typeface="Calibri" panose="020F0502020204030204" pitchFamily="34" charset="0"/>
                <a:ea typeface="Calibri" panose="020F0502020204030204" pitchFamily="34" charset="0"/>
              </a:rPr>
              <a:t>-Mass feeding: Meals are prepared in a central kitchen and distributed to the affected population.</a:t>
            </a:r>
            <a:endParaRPr lang="en-US" sz="1100" dirty="0">
              <a:effectLst/>
              <a:latin typeface="Calibri" panose="020F0502020204030204" pitchFamily="34" charset="0"/>
              <a:ea typeface="Calibri" panose="020F0502020204030204" pitchFamily="34" charset="0"/>
            </a:endParaRPr>
          </a:p>
          <a:p>
            <a:pPr marL="457200" marR="0" algn="just">
              <a:spcBef>
                <a:spcPts val="0"/>
              </a:spcBef>
              <a:spcAft>
                <a:spcPts val="0"/>
              </a:spcAft>
            </a:pPr>
            <a:r>
              <a:rPr lang="en-US" sz="1200" dirty="0">
                <a:effectLst/>
                <a:latin typeface="Calibri" panose="020F0502020204030204" pitchFamily="34" charset="0"/>
                <a:ea typeface="Calibri" panose="020F0502020204030204" pitchFamily="34" charset="0"/>
              </a:rPr>
              <a:t>- General food distribution: Dry food (non-perishable food) is distributed to people who are able to prepare their own meals.</a:t>
            </a:r>
            <a:endParaRPr lang="en-US" sz="1100" dirty="0">
              <a:effectLst/>
              <a:latin typeface="Calibri" panose="020F0502020204030204" pitchFamily="34" charset="0"/>
              <a:ea typeface="Calibri" panose="020F0502020204030204" pitchFamily="34" charset="0"/>
            </a:endParaRPr>
          </a:p>
          <a:p>
            <a:pPr marL="457200" marR="0" algn="just">
              <a:spcBef>
                <a:spcPts val="0"/>
              </a:spcBef>
              <a:spcAft>
                <a:spcPts val="0"/>
              </a:spcAft>
            </a:pPr>
            <a:r>
              <a:rPr lang="en-US" sz="1200" dirty="0">
                <a:effectLst/>
                <a:latin typeface="Calibri" panose="020F0502020204030204" pitchFamily="34" charset="0"/>
                <a:ea typeface="Calibri" panose="020F0502020204030204" pitchFamily="34" charset="0"/>
              </a:rPr>
              <a:t>- Supplementary feeding: In addition to the ration (dry food or prepared food) for the whole family, biologically vulnerable groups (children under five, with special attention to the 0-2 age group; pregnant and lactating women, the sick and the elderly) will receive an additional ration or meal to meet their particular needs.</a:t>
            </a:r>
            <a:endParaRPr lang="en-US" sz="1100" dirty="0">
              <a:effectLst/>
              <a:latin typeface="Calibri" panose="020F0502020204030204" pitchFamily="34" charset="0"/>
              <a:ea typeface="Calibri" panose="020F0502020204030204" pitchFamily="34" charset="0"/>
            </a:endParaRPr>
          </a:p>
          <a:p>
            <a:pPr marL="0" marR="0" algn="just">
              <a:spcBef>
                <a:spcPts val="0"/>
              </a:spcBef>
              <a:spcAft>
                <a:spcPts val="0"/>
              </a:spcAft>
            </a:pPr>
            <a:r>
              <a:rPr lang="en-US" sz="1200" dirty="0">
                <a:effectLst/>
                <a:latin typeface="Calibri" panose="020F0502020204030204" pitchFamily="34" charset="0"/>
                <a:ea typeface="Calibri" panose="020F0502020204030204" pitchFamily="34" charset="0"/>
              </a:rPr>
              <a:t>4. Support in maintaining an acceptable psychological state through pastoral (psycho-spiritual) care with chaplain visits twice a week.</a:t>
            </a:r>
            <a:endParaRPr lang="en-US" sz="11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rPr>
              <a:t> </a:t>
            </a:r>
            <a:endParaRPr lang="en-US" sz="11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rPr>
              <a:t> </a:t>
            </a:r>
            <a:endParaRPr lang="en-US" sz="11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b="1" dirty="0">
                <a:effectLst/>
                <a:latin typeface="Calibri" panose="020F0502020204030204" pitchFamily="34" charset="0"/>
                <a:ea typeface="Calibri" panose="020F0502020204030204" pitchFamily="34" charset="0"/>
              </a:rPr>
              <a:t>Guatemala</a:t>
            </a:r>
            <a:endParaRPr lang="en-US" sz="11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rPr>
              <a:t>Strengthen the resilience of people who were affected by the ETA/IOTA storms and the COVID-19 pandemic. </a:t>
            </a:r>
            <a:endParaRPr lang="en-US" sz="11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rPr>
              <a:t> </a:t>
            </a:r>
            <a:endParaRPr lang="en-US" sz="11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rPr>
              <a:t>100 people benefited. Each person in the target population received the following care:</a:t>
            </a:r>
            <a:endParaRPr lang="en-US" sz="11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rPr>
              <a:t>- 1 Psychosocial kits.</a:t>
            </a:r>
            <a:endParaRPr lang="en-US" sz="11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rPr>
              <a:t>- 1 Face-to-face self-care workshop of 2 hrs.</a:t>
            </a:r>
            <a:endParaRPr lang="en-US" sz="11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rPr>
              <a:t>- 1 Face-to-face workshop of pastoral accompaniment of 2 hrs.</a:t>
            </a:r>
            <a:endParaRPr lang="en-US" sz="11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rPr>
              <a:t>- 4 audios through WhatsApp.</a:t>
            </a:r>
            <a:endParaRPr lang="en-US" sz="11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rPr>
              <a:t>- 2 telephone calls for pastoral accompaniment.</a:t>
            </a:r>
            <a:endParaRPr lang="en-US" sz="11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rPr>
              <a:t>- 10 informative articles. Elaboration of scientific content, design and publication in social networks of CEDEPCA (through Facebook, Instagram and WhatsApp 97,391 people were reached and there were 4,635 interactions)</a:t>
            </a:r>
            <a:endParaRPr lang="en-US" sz="11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rPr>
              <a:t>- 1 Virtual forum with a medical, psychological and spiritual approach with the participation of 52 people.</a:t>
            </a:r>
            <a:endParaRPr lang="en-US" sz="11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rPr>
              <a:t> </a:t>
            </a:r>
            <a:endParaRPr lang="en-US" sz="11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rPr>
              <a:t> </a:t>
            </a:r>
            <a:endParaRPr lang="en-US" sz="1100" dirty="0">
              <a:effectLst/>
              <a:latin typeface="Calibri" panose="020F0502020204030204" pitchFamily="34" charset="0"/>
              <a:ea typeface="Calibri" panose="020F0502020204030204" pitchFamily="34" charset="0"/>
            </a:endParaRPr>
          </a:p>
          <a:p>
            <a:pPr marL="0" marR="0">
              <a:spcBef>
                <a:spcPts val="0"/>
              </a:spcBef>
              <a:spcAft>
                <a:spcPts val="0"/>
              </a:spcAft>
            </a:pPr>
            <a:r>
              <a:rPr lang="es-US" sz="1200" b="1" dirty="0" err="1">
                <a:effectLst/>
                <a:latin typeface="Calibri" panose="020F0502020204030204" pitchFamily="34" charset="0"/>
                <a:ea typeface="Calibri" panose="020F0502020204030204" pitchFamily="34" charset="0"/>
              </a:rPr>
              <a:t>Dominican</a:t>
            </a:r>
            <a:r>
              <a:rPr lang="es-US" sz="1200" b="1" dirty="0">
                <a:effectLst/>
                <a:latin typeface="Calibri" panose="020F0502020204030204" pitchFamily="34" charset="0"/>
                <a:ea typeface="Calibri" panose="020F0502020204030204" pitchFamily="34" charset="0"/>
              </a:rPr>
              <a:t> </a:t>
            </a:r>
            <a:r>
              <a:rPr lang="es-US" sz="1200" b="1" dirty="0" err="1">
                <a:effectLst/>
                <a:latin typeface="Calibri" panose="020F0502020204030204" pitchFamily="34" charset="0"/>
                <a:ea typeface="Calibri" panose="020F0502020204030204" pitchFamily="34" charset="0"/>
              </a:rPr>
              <a:t>Republic</a:t>
            </a:r>
            <a:endParaRPr lang="en-US" sz="11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err="1">
                <a:effectLst/>
                <a:latin typeface="Calibri" panose="020F0502020204030204" pitchFamily="34" charset="0"/>
                <a:ea typeface="Calibri" panose="020F0502020204030204" pitchFamily="34" charset="0"/>
              </a:rPr>
              <a:t>Rubuilding</a:t>
            </a:r>
            <a:r>
              <a:rPr lang="en-US" sz="1200" dirty="0">
                <a:effectLst/>
                <a:latin typeface="Calibri" panose="020F0502020204030204" pitchFamily="34" charset="0"/>
                <a:ea typeface="Calibri" panose="020F0502020204030204" pitchFamily="34" charset="0"/>
              </a:rPr>
              <a:t> of homes affected by Hurricane María</a:t>
            </a:r>
            <a:endParaRPr lang="en-US" sz="11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rPr>
              <a:t>Sow project with initially 20 families of Haitian immigrants and Dominicans of Haitian ancestry who live in vulnerable conditions, and without a stable source of income.</a:t>
            </a:r>
            <a:endParaRPr lang="en-US" sz="11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rPr>
              <a:t> </a:t>
            </a:r>
            <a:endParaRPr lang="en-US" sz="11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b="1" dirty="0">
                <a:effectLst/>
                <a:latin typeface="Calibri" panose="020F0502020204030204" pitchFamily="34" charset="0"/>
                <a:ea typeface="Calibri" panose="020F0502020204030204" pitchFamily="34" charset="0"/>
              </a:rPr>
              <a:t>Bahamas</a:t>
            </a:r>
            <a:endParaRPr lang="en-US" sz="11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rPr>
              <a:t>Rebuilding of homes affected by Hurricane Dorian.</a:t>
            </a:r>
            <a:endParaRPr lang="en-US" sz="11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rPr>
              <a:t>Backup diesel generator installation for a Children’s Home</a:t>
            </a:r>
            <a:endParaRPr lang="en-US" sz="11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rPr>
              <a:t> </a:t>
            </a:r>
            <a:endParaRPr lang="en-US" sz="11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b="1" u="none" strike="noStrike" dirty="0">
                <a:effectLst/>
                <a:latin typeface="Calibri" panose="020F0502020204030204" pitchFamily="34" charset="0"/>
                <a:ea typeface="Calibri" panose="020F0502020204030204" pitchFamily="34" charset="0"/>
              </a:rPr>
              <a:t> </a:t>
            </a:r>
            <a:endParaRPr lang="en-US" sz="11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b="1" u="none" strike="noStrike" dirty="0">
                <a:effectLst/>
                <a:latin typeface="Calibri" panose="020F0502020204030204" pitchFamily="34" charset="0"/>
                <a:ea typeface="Calibri" panose="020F0502020204030204" pitchFamily="34" charset="0"/>
              </a:rPr>
              <a:t> </a:t>
            </a:r>
            <a:endParaRPr lang="en-US" sz="11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b="1" u="sng" dirty="0">
                <a:effectLst/>
                <a:latin typeface="Calibri" panose="020F0502020204030204" pitchFamily="34" charset="0"/>
                <a:ea typeface="Calibri" panose="020F0502020204030204" pitchFamily="34" charset="0"/>
              </a:rPr>
              <a:t>AFRICA</a:t>
            </a:r>
            <a:endParaRPr lang="en-US" sz="11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b="1" u="none" strike="noStrike" dirty="0">
                <a:effectLst/>
                <a:latin typeface="Calibri" panose="020F0502020204030204" pitchFamily="34" charset="0"/>
                <a:ea typeface="Calibri" panose="020F0502020204030204" pitchFamily="34" charset="0"/>
              </a:rPr>
              <a:t> </a:t>
            </a:r>
            <a:endParaRPr lang="en-US" sz="11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b="1" u="sng" dirty="0">
                <a:effectLst/>
                <a:latin typeface="Calibri" panose="020F0502020204030204" pitchFamily="34" charset="0"/>
                <a:ea typeface="Calibri" panose="020F0502020204030204" pitchFamily="34" charset="0"/>
              </a:rPr>
              <a:t>Liberia &amp; Sierra Leone</a:t>
            </a:r>
            <a:endParaRPr lang="en-US" sz="11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b="1" u="none" strike="noStrike" dirty="0">
                <a:effectLst/>
                <a:latin typeface="Calibri" panose="020F0502020204030204" pitchFamily="34" charset="0"/>
                <a:ea typeface="Calibri" panose="020F0502020204030204" pitchFamily="34" charset="0"/>
              </a:rPr>
              <a:t> </a:t>
            </a:r>
            <a:endParaRPr lang="en-US" sz="11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i="1" dirty="0">
                <a:effectLst/>
                <a:latin typeface="Calibri" panose="020F0502020204030204" pitchFamily="34" charset="0"/>
                <a:ea typeface="Calibri" panose="020F0502020204030204" pitchFamily="34" charset="0"/>
              </a:rPr>
              <a:t>WAI Project in partnership with Growing Hope Globally</a:t>
            </a:r>
            <a:endParaRPr lang="en-US" sz="11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200" dirty="0">
                <a:effectLst/>
                <a:latin typeface="Calibri" panose="020F0502020204030204" pitchFamily="34" charset="0"/>
                <a:ea typeface="Times New Roman" panose="02020603050405020304" pitchFamily="18" charset="0"/>
              </a:rPr>
              <a:t>Will be implemented through the ongoing West Africa Initiative (WAI) program in Liberia and Sierra Leone – a rural development program that was initiated by the PCUSA and implemented by Agricultural Missions, Inc., and has been operating since 2010. </a:t>
            </a:r>
            <a:endParaRPr lang="en-US" sz="1100" dirty="0">
              <a:effectLst/>
              <a:latin typeface="Calibri" panose="020F0502020204030204" pitchFamily="34" charset="0"/>
              <a:ea typeface="Calibri" panose="020F050202020403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rPr>
              <a:t>Project will be implemented within the West Africa Initiative Program (WAI) in Liberia and Sierra Leone and specifically, the Youth Agriculture Program. </a:t>
            </a:r>
            <a:endParaRPr lang="en-US" sz="1100" dirty="0">
              <a:effectLst/>
              <a:latin typeface="Calibri" panose="020F0502020204030204" pitchFamily="34" charset="0"/>
              <a:ea typeface="Calibri" panose="020F050202020403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rPr>
              <a:t>Objectives/Activities:</a:t>
            </a:r>
            <a:endParaRPr lang="en-US" sz="1100" dirty="0">
              <a:effectLst/>
              <a:latin typeface="Calibri" panose="020F0502020204030204" pitchFamily="34" charset="0"/>
              <a:ea typeface="Calibri" panose="020F0502020204030204" pitchFamily="34" charset="0"/>
            </a:endParaRPr>
          </a:p>
          <a:p>
            <a:pPr marL="742950" marR="0" lvl="1" indent="-285750">
              <a:lnSpc>
                <a:spcPct val="115000"/>
              </a:lnSpc>
              <a:spcBef>
                <a:spcPts val="0"/>
              </a:spcBef>
              <a:spcAft>
                <a:spcPts val="8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rPr>
              <a:t>To improve the food security status in 18 villages – three per year in each country- by the end of 2023 through the development of locally controlled and resilient food systems. </a:t>
            </a:r>
            <a:endParaRPr lang="en-US" sz="1100" dirty="0">
              <a:effectLst/>
              <a:latin typeface="Calibri" panose="020F0502020204030204" pitchFamily="34" charset="0"/>
              <a:ea typeface="Calibri" panose="020F0502020204030204" pitchFamily="34" charset="0"/>
            </a:endParaRPr>
          </a:p>
          <a:p>
            <a:pPr marL="1143000" marR="0" lvl="2" indent="-228600">
              <a:spcBef>
                <a:spcPts val="0"/>
              </a:spcBef>
              <a:spcAft>
                <a:spcPts val="0"/>
              </a:spcAft>
              <a:buFont typeface="Wingdings" panose="05000000000000000000" pitchFamily="2" charset="2"/>
              <a:buChar char=""/>
            </a:pPr>
            <a:r>
              <a:rPr lang="en-US" sz="1200" dirty="0">
                <a:effectLst/>
                <a:latin typeface="Calibri" panose="020F0502020204030204" pitchFamily="34" charset="0"/>
                <a:ea typeface="Times New Roman" panose="02020603050405020304" pitchFamily="18" charset="0"/>
              </a:rPr>
              <a:t>Target areas are 3 rural villages in each country per year- in Liberia in Bong, </a:t>
            </a:r>
            <a:r>
              <a:rPr lang="en-US" sz="1200" dirty="0" err="1">
                <a:effectLst/>
                <a:latin typeface="Calibri" panose="020F0502020204030204" pitchFamily="34" charset="0"/>
                <a:ea typeface="Times New Roman" panose="02020603050405020304" pitchFamily="18" charset="0"/>
              </a:rPr>
              <a:t>Nimba</a:t>
            </a:r>
            <a:r>
              <a:rPr lang="en-US" sz="1200" dirty="0">
                <a:effectLst/>
                <a:latin typeface="Calibri" panose="020F0502020204030204" pitchFamily="34" charset="0"/>
                <a:ea typeface="Times New Roman" panose="02020603050405020304" pitchFamily="18" charset="0"/>
              </a:rPr>
              <a:t> and Grand </a:t>
            </a:r>
            <a:r>
              <a:rPr lang="en-US" sz="1200" dirty="0" err="1">
                <a:effectLst/>
                <a:latin typeface="Calibri" panose="020F0502020204030204" pitchFamily="34" charset="0"/>
                <a:ea typeface="Times New Roman" panose="02020603050405020304" pitchFamily="18" charset="0"/>
              </a:rPr>
              <a:t>Bassa</a:t>
            </a:r>
            <a:r>
              <a:rPr lang="en-US" sz="1200" dirty="0">
                <a:effectLst/>
                <a:latin typeface="Calibri" panose="020F0502020204030204" pitchFamily="34" charset="0"/>
                <a:ea typeface="Times New Roman" panose="02020603050405020304" pitchFamily="18" charset="0"/>
              </a:rPr>
              <a:t> Counties and Tonkolili, </a:t>
            </a:r>
            <a:r>
              <a:rPr lang="en-US" sz="1200" dirty="0" err="1">
                <a:effectLst/>
                <a:latin typeface="Calibri" panose="020F0502020204030204" pitchFamily="34" charset="0"/>
                <a:ea typeface="Times New Roman" panose="02020603050405020304" pitchFamily="18" charset="0"/>
              </a:rPr>
              <a:t>Bombali</a:t>
            </a:r>
            <a:r>
              <a:rPr lang="en-US" sz="1200" dirty="0">
                <a:effectLst/>
                <a:latin typeface="Calibri" panose="020F0502020204030204" pitchFamily="34" charset="0"/>
                <a:ea typeface="Times New Roman" panose="02020603050405020304" pitchFamily="18" charset="0"/>
              </a:rPr>
              <a:t> and Kenema Districts in Sierra Leone- with a total of 18 villages over 3 years</a:t>
            </a:r>
            <a:endParaRPr lang="en-US" sz="1100" dirty="0">
              <a:effectLst/>
              <a:latin typeface="Calibri" panose="020F0502020204030204" pitchFamily="34" charset="0"/>
              <a:ea typeface="Calibri" panose="020F0502020204030204" pitchFamily="34" charset="0"/>
            </a:endParaRPr>
          </a:p>
          <a:p>
            <a:pPr marL="1371600" marR="0">
              <a:lnSpc>
                <a:spcPct val="115000"/>
              </a:lnSpc>
              <a:spcBef>
                <a:spcPts val="0"/>
              </a:spcBef>
              <a:spcAft>
                <a:spcPts val="0"/>
              </a:spcAft>
            </a:pPr>
            <a:r>
              <a:rPr lang="en-US" sz="1200" dirty="0">
                <a:effectLst/>
                <a:latin typeface="Calibri" panose="020F0502020204030204" pitchFamily="34" charset="0"/>
                <a:ea typeface="Calibri" panose="020F0502020204030204" pitchFamily="34" charset="0"/>
              </a:rPr>
              <a:t> </a:t>
            </a:r>
            <a:endParaRPr lang="en-US" sz="1100" dirty="0">
              <a:effectLst/>
              <a:latin typeface="Calibri" panose="020F0502020204030204" pitchFamily="34" charset="0"/>
              <a:ea typeface="Calibri" panose="020F0502020204030204" pitchFamily="34" charset="0"/>
            </a:endParaRPr>
          </a:p>
          <a:p>
            <a:pPr marL="742950" marR="0" lvl="1" indent="-285750">
              <a:lnSpc>
                <a:spcPct val="115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rPr>
              <a:t>Provide livelihood opportunities to the youth of the communities and promotion of ecologically sound and sustainable farming practices. </a:t>
            </a:r>
            <a:endParaRPr lang="en-US" sz="1100" dirty="0">
              <a:effectLst/>
              <a:latin typeface="Calibri" panose="020F0502020204030204" pitchFamily="34" charset="0"/>
              <a:ea typeface="Calibri" panose="020F0502020204030204" pitchFamily="34" charset="0"/>
            </a:endParaRPr>
          </a:p>
          <a:p>
            <a:pPr marL="742950" marR="0" lvl="1" indent="-285750">
              <a:lnSpc>
                <a:spcPct val="115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rPr>
              <a:t>to build a one- year food reserve, to be replenished each year, by engaging the youth in the local production and storage of food staples to provide food in times of high food insecurity and to serve as a seed bank. </a:t>
            </a:r>
            <a:endParaRPr lang="en-US" sz="1100" dirty="0">
              <a:effectLst/>
              <a:latin typeface="Calibri" panose="020F0502020204030204" pitchFamily="34" charset="0"/>
              <a:ea typeface="Calibri" panose="020F0502020204030204" pitchFamily="34" charset="0"/>
            </a:endParaRPr>
          </a:p>
          <a:p>
            <a:pPr marL="742950" marR="0" lvl="1" indent="-285750">
              <a:lnSpc>
                <a:spcPct val="115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rPr>
              <a:t>village-based nutrition training and the promotion of home gardens to provide families with vegetables.</a:t>
            </a:r>
            <a:endParaRPr lang="en-US" sz="1100" dirty="0">
              <a:effectLst/>
              <a:latin typeface="Calibri" panose="020F0502020204030204" pitchFamily="34" charset="0"/>
              <a:ea typeface="Calibri" panose="020F0502020204030204" pitchFamily="34" charset="0"/>
            </a:endParaRPr>
          </a:p>
          <a:p>
            <a:pPr marL="742950" marR="0" lvl="1" indent="-285750">
              <a:lnSpc>
                <a:spcPct val="115000"/>
              </a:lnSpc>
              <a:spcBef>
                <a:spcPts val="0"/>
              </a:spcBef>
              <a:spcAft>
                <a:spcPts val="8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rPr>
              <a:t>Construction of a 144 square foot food storage facility, engaging the youth in growing at least 5 acres of staple crops, properly preparing and storing the harvest and the development and training of local committees to manage these facilities. </a:t>
            </a:r>
            <a:endParaRPr lang="en-US" sz="1100" dirty="0">
              <a:effectLst/>
              <a:latin typeface="Calibri" panose="020F0502020204030204" pitchFamily="34" charset="0"/>
              <a:ea typeface="Calibri" panose="020F0502020204030204" pitchFamily="34" charset="0"/>
            </a:endParaRPr>
          </a:p>
          <a:p>
            <a:pPr marL="228600" marR="0">
              <a:spcBef>
                <a:spcPts val="0"/>
              </a:spcBef>
              <a:spcAft>
                <a:spcPts val="0"/>
              </a:spcAft>
            </a:pPr>
            <a:r>
              <a:rPr lang="en-US" sz="1200" dirty="0">
                <a:effectLst/>
                <a:latin typeface="Calibri" panose="020F0502020204030204" pitchFamily="34" charset="0"/>
                <a:ea typeface="Calibri" panose="020F0502020204030204" pitchFamily="34" charset="0"/>
              </a:rPr>
              <a:t> </a:t>
            </a:r>
            <a:endParaRPr lang="en-US" sz="11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b="1" u="sng" dirty="0">
                <a:effectLst/>
                <a:latin typeface="Calibri" panose="020F0502020204030204" pitchFamily="34" charset="0"/>
                <a:ea typeface="Calibri" panose="020F0502020204030204" pitchFamily="34" charset="0"/>
              </a:rPr>
              <a:t>Cameroon</a:t>
            </a:r>
            <a:endParaRPr lang="en-US" sz="11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b="1" u="none" strike="noStrike" dirty="0">
                <a:effectLst/>
                <a:latin typeface="Calibri" panose="020F0502020204030204" pitchFamily="34" charset="0"/>
                <a:ea typeface="Calibri" panose="020F0502020204030204" pitchFamily="34" charset="0"/>
              </a:rPr>
              <a:t> </a:t>
            </a:r>
            <a:endParaRPr lang="en-US" sz="11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rPr>
              <a:t>RELUFA Project in partnership with Growing Hope Globally</a:t>
            </a:r>
            <a:endParaRPr lang="en-US" sz="1100" dirty="0">
              <a:effectLst/>
              <a:latin typeface="Calibri" panose="020F0502020204030204" pitchFamily="34" charset="0"/>
              <a:ea typeface="Calibri" panose="020F0502020204030204" pitchFamily="34" charset="0"/>
            </a:endParaRPr>
          </a:p>
          <a:p>
            <a:pPr marL="342900" marR="0" lvl="0" indent="-342900" algn="just">
              <a:lnSpc>
                <a:spcPct val="115000"/>
              </a:lnSpc>
              <a:spcBef>
                <a:spcPts val="0"/>
              </a:spcBef>
              <a:spcAft>
                <a:spcPts val="8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rPr>
              <a:t>This program has a team on the ground working on food insecurity. Over the years, the cereal banks already operational has impacted directly and indirectly more than 25,000 beneficiaries in 45 villages in the Far North Region. Our focus will be to fight food insecurity through agricultural production promotion and cereal banks. After three years,</a:t>
            </a:r>
            <a:endParaRPr lang="en-US" sz="1100" dirty="0">
              <a:effectLst/>
              <a:latin typeface="Calibri" panose="020F0502020204030204" pitchFamily="34" charset="0"/>
              <a:ea typeface="Calibri" panose="020F0502020204030204" pitchFamily="34" charset="0"/>
            </a:endParaRPr>
          </a:p>
          <a:p>
            <a:pPr marL="0" marR="0" algn="just">
              <a:lnSpc>
                <a:spcPct val="115000"/>
              </a:lnSpc>
              <a:spcBef>
                <a:spcPts val="0"/>
              </a:spcBef>
              <a:spcAft>
                <a:spcPts val="0"/>
              </a:spcAft>
            </a:pPr>
            <a:r>
              <a:rPr lang="en-US" sz="1200" dirty="0">
                <a:effectLst/>
                <a:latin typeface="Calibri" panose="020F0502020204030204" pitchFamily="34" charset="0"/>
                <a:ea typeface="Calibri" panose="020F0502020204030204" pitchFamily="34" charset="0"/>
              </a:rPr>
              <a:t> </a:t>
            </a:r>
            <a:endParaRPr lang="en-US" sz="1100" dirty="0">
              <a:effectLst/>
              <a:latin typeface="Calibri" panose="020F0502020204030204" pitchFamily="34" charset="0"/>
              <a:ea typeface="Calibri" panose="020F0502020204030204" pitchFamily="34" charset="0"/>
            </a:endParaRPr>
          </a:p>
          <a:p>
            <a:pPr marL="342900" marR="0" lvl="0" indent="-342900" algn="just">
              <a:lnSpc>
                <a:spcPct val="115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rPr>
              <a:t>Project aims to reduce the number of food insecure people in the far north region of Cameroon who have been impacted by the ongoing conflict. </a:t>
            </a:r>
            <a:endParaRPr lang="en-US" sz="1100" dirty="0">
              <a:effectLst/>
              <a:latin typeface="Calibri" panose="020F0502020204030204" pitchFamily="34" charset="0"/>
              <a:ea typeface="Calibri" panose="020F0502020204030204" pitchFamily="34" charset="0"/>
            </a:endParaRPr>
          </a:p>
          <a:p>
            <a:pPr marL="457200" marR="0">
              <a:lnSpc>
                <a:spcPct val="105000"/>
              </a:lnSpc>
              <a:spcBef>
                <a:spcPts val="0"/>
              </a:spcBef>
              <a:spcAft>
                <a:spcPts val="0"/>
              </a:spcAft>
            </a:pPr>
            <a:r>
              <a:rPr lang="en-US" sz="1200" dirty="0">
                <a:effectLst/>
                <a:latin typeface="Calibri" panose="020F0502020204030204" pitchFamily="34" charset="0"/>
                <a:ea typeface="Calibri" panose="020F0502020204030204" pitchFamily="34" charset="0"/>
              </a:rPr>
              <a:t> </a:t>
            </a:r>
            <a:endParaRPr lang="en-US" sz="1100" dirty="0">
              <a:effectLst/>
              <a:latin typeface="Calibri" panose="020F0502020204030204" pitchFamily="34" charset="0"/>
              <a:ea typeface="Calibri" panose="020F0502020204030204" pitchFamily="34" charset="0"/>
            </a:endParaRPr>
          </a:p>
          <a:p>
            <a:pPr marL="742950" marR="0" lvl="1" indent="-285750" algn="just">
              <a:lnSpc>
                <a:spcPct val="115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Times New Roman" panose="02020603050405020304" pitchFamily="18" charset="0"/>
              </a:rPr>
              <a:t>By ensuring food availability for at least 600 households through the establishment of and strengthening the sustainability of cereal banks</a:t>
            </a:r>
            <a:endParaRPr lang="en-US" sz="1100" dirty="0">
              <a:effectLst/>
              <a:latin typeface="Calibri" panose="020F0502020204030204" pitchFamily="34" charset="0"/>
              <a:ea typeface="Calibri" panose="020F0502020204030204" pitchFamily="34" charset="0"/>
            </a:endParaRPr>
          </a:p>
          <a:p>
            <a:pPr marL="742950" marR="0" lvl="1" indent="-285750" algn="just">
              <a:lnSpc>
                <a:spcPct val="115000"/>
              </a:lnSpc>
              <a:spcBef>
                <a:spcPts val="0"/>
              </a:spcBef>
              <a:spcAft>
                <a:spcPts val="800"/>
              </a:spcAft>
              <a:buFont typeface="Courier New" panose="02070309020205020404" pitchFamily="49" charset="0"/>
              <a:buChar char="o"/>
            </a:pPr>
            <a:r>
              <a:rPr lang="en-US" sz="1200" dirty="0">
                <a:effectLst/>
                <a:latin typeface="Calibri" panose="020F0502020204030204" pitchFamily="34" charset="0"/>
                <a:ea typeface="Times New Roman" panose="02020603050405020304" pitchFamily="18" charset="0"/>
              </a:rPr>
              <a:t>By supporting increased agricultural production in at least 150 beneficiary households</a:t>
            </a:r>
            <a:endParaRPr lang="en-US" sz="11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rPr>
              <a:t> </a:t>
            </a:r>
            <a:endParaRPr lang="en-US" sz="11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rPr>
              <a:t> </a:t>
            </a:r>
            <a:endParaRPr lang="en-US" sz="11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b="1" u="sng" dirty="0">
                <a:effectLst/>
                <a:latin typeface="Calibri" panose="020F0502020204030204" pitchFamily="34" charset="0"/>
                <a:ea typeface="Calibri" panose="020F0502020204030204" pitchFamily="34" charset="0"/>
              </a:rPr>
              <a:t>South Sudan</a:t>
            </a:r>
            <a:endParaRPr lang="en-US" sz="11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b="1" u="none" strike="noStrike" dirty="0">
                <a:effectLst/>
                <a:latin typeface="Calibri" panose="020F0502020204030204" pitchFamily="34" charset="0"/>
                <a:ea typeface="Calibri" panose="020F0502020204030204" pitchFamily="34" charset="0"/>
              </a:rPr>
              <a:t> </a:t>
            </a:r>
            <a:endParaRPr lang="en-US" sz="1100" dirty="0">
              <a:effectLst/>
              <a:latin typeface="Calibri" panose="020F0502020204030204" pitchFamily="34" charset="0"/>
              <a:ea typeface="Calibri" panose="020F0502020204030204" pitchFamily="34" charset="0"/>
            </a:endParaRPr>
          </a:p>
          <a:p>
            <a:pPr marL="342900" marR="0" lvl="0" indent="-342900">
              <a:lnSpc>
                <a:spcPct val="105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Times New Roman" panose="02020603050405020304" pitchFamily="18" charset="0"/>
              </a:rPr>
              <a:t>Emergency relief to flood impacted communities in South Sudan</a:t>
            </a:r>
            <a:endParaRPr lang="en-US" sz="1100" dirty="0">
              <a:effectLst/>
              <a:latin typeface="Calibri" panose="020F0502020204030204" pitchFamily="34" charset="0"/>
              <a:ea typeface="Calibri" panose="020F0502020204030204" pitchFamily="34" charset="0"/>
            </a:endParaRPr>
          </a:p>
          <a:p>
            <a:pPr marL="742950" marR="0" lvl="1" indent="-285750">
              <a:lnSpc>
                <a:spcPct val="105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Times New Roman" panose="02020603050405020304" pitchFamily="18" charset="0"/>
              </a:rPr>
              <a:t>More than 96,000 people were displaced from the southern part of </a:t>
            </a:r>
            <a:r>
              <a:rPr lang="en-US" sz="1200" dirty="0" err="1">
                <a:effectLst/>
                <a:latin typeface="Calibri" panose="020F0502020204030204" pitchFamily="34" charset="0"/>
                <a:ea typeface="Times New Roman" panose="02020603050405020304" pitchFamily="18" charset="0"/>
              </a:rPr>
              <a:t>Rubkona</a:t>
            </a:r>
            <a:r>
              <a:rPr lang="en-US" sz="1200" dirty="0">
                <a:effectLst/>
                <a:latin typeface="Calibri" panose="020F0502020204030204" pitchFamily="34" charset="0"/>
                <a:ea typeface="Times New Roman" panose="02020603050405020304" pitchFamily="18" charset="0"/>
              </a:rPr>
              <a:t> County of South Sudan's Unity State as heavy floods ravaged the area. </a:t>
            </a:r>
            <a:endParaRPr lang="en-US" sz="1100" dirty="0">
              <a:effectLst/>
              <a:latin typeface="Calibri" panose="020F0502020204030204" pitchFamily="34" charset="0"/>
              <a:ea typeface="Calibri" panose="020F0502020204030204" pitchFamily="34" charset="0"/>
            </a:endParaRPr>
          </a:p>
          <a:p>
            <a:pPr marL="742950" marR="0" lvl="1" indent="-285750">
              <a:lnSpc>
                <a:spcPct val="105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Times New Roman" panose="02020603050405020304" pitchFamily="18" charset="0"/>
              </a:rPr>
              <a:t>Project aims to respond to Covid-19 pandemic prevention as well as provision of NFIs to 55 households (385 individuals) in </a:t>
            </a:r>
            <a:r>
              <a:rPr lang="en-US" sz="1200" dirty="0" err="1">
                <a:effectLst/>
                <a:latin typeface="Calibri" panose="020F0502020204030204" pitchFamily="34" charset="0"/>
                <a:ea typeface="Times New Roman" panose="02020603050405020304" pitchFamily="18" charset="0"/>
              </a:rPr>
              <a:t>Rubkuona</a:t>
            </a:r>
            <a:r>
              <a:rPr lang="en-US" sz="1200" dirty="0">
                <a:effectLst/>
                <a:latin typeface="Calibri" panose="020F0502020204030204" pitchFamily="34" charset="0"/>
                <a:ea typeface="Times New Roman" panose="02020603050405020304" pitchFamily="18" charset="0"/>
              </a:rPr>
              <a:t> county. </a:t>
            </a:r>
            <a:endParaRPr lang="en-US" sz="1100" dirty="0">
              <a:effectLst/>
              <a:latin typeface="Calibri" panose="020F0502020204030204" pitchFamily="34" charset="0"/>
              <a:ea typeface="Calibri" panose="020F0502020204030204" pitchFamily="34" charset="0"/>
            </a:endParaRPr>
          </a:p>
          <a:p>
            <a:pPr marL="742950" marR="0" lvl="1" indent="-285750">
              <a:lnSpc>
                <a:spcPct val="105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Times New Roman" panose="02020603050405020304" pitchFamily="18" charset="0"/>
              </a:rPr>
              <a:t>Beneficiaries will be provided with mosquito nets, sleeping mats, plastic sheets for making shelter, rubber ropes for setting the plastic sheets, blankets and energy saving stoves</a:t>
            </a:r>
            <a:endParaRPr lang="en-US" sz="11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rPr>
              <a:t> </a:t>
            </a:r>
            <a:endParaRPr lang="en-US" sz="11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b="1" dirty="0">
                <a:effectLst/>
                <a:latin typeface="Calibri" panose="020F0502020204030204" pitchFamily="34" charset="0"/>
                <a:ea typeface="Calibri" panose="020F0502020204030204" pitchFamily="34" charset="0"/>
              </a:rPr>
              <a:t> </a:t>
            </a:r>
            <a:endParaRPr lang="en-US" sz="11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b="1" u="sng" dirty="0">
                <a:effectLst/>
                <a:latin typeface="Calibri" panose="020F0502020204030204" pitchFamily="34" charset="0"/>
                <a:ea typeface="Calibri" panose="020F0502020204030204" pitchFamily="34" charset="0"/>
              </a:rPr>
              <a:t>ASIA</a:t>
            </a:r>
            <a:endParaRPr lang="en-US" sz="11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b="1" dirty="0">
                <a:effectLst/>
                <a:latin typeface="Calibri" panose="020F0502020204030204" pitchFamily="34" charset="0"/>
                <a:ea typeface="Calibri" panose="020F0502020204030204" pitchFamily="34" charset="0"/>
              </a:rPr>
              <a:t> </a:t>
            </a:r>
            <a:endParaRPr lang="en-US" sz="11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rPr>
              <a:t>Philippines</a:t>
            </a:r>
            <a:endParaRPr lang="en-US" sz="1100" dirty="0">
              <a:effectLst/>
              <a:latin typeface="Calibri" panose="020F0502020204030204" pitchFamily="34" charset="0"/>
              <a:ea typeface="Calibri" panose="020F0502020204030204" pitchFamily="34" charset="0"/>
            </a:endParaRPr>
          </a:p>
          <a:p>
            <a:pPr marL="342900" marR="0" lvl="0" indent="-342900">
              <a:lnSpc>
                <a:spcPct val="105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Times New Roman" panose="02020603050405020304" pitchFamily="18" charset="0"/>
              </a:rPr>
              <a:t>Emergency relief to disaster-stricken communities (Typhoon Rai/Odette). </a:t>
            </a:r>
            <a:endParaRPr lang="en-US" sz="1100" dirty="0">
              <a:effectLst/>
              <a:latin typeface="Calibri" panose="020F0502020204030204" pitchFamily="34" charset="0"/>
              <a:ea typeface="Calibri" panose="020F0502020204030204" pitchFamily="34" charset="0"/>
            </a:endParaRPr>
          </a:p>
          <a:p>
            <a:pPr marL="742950" marR="0" lvl="1" indent="-285750">
              <a:lnSpc>
                <a:spcPct val="105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Times New Roman" panose="02020603050405020304" pitchFamily="18" charset="0"/>
              </a:rPr>
              <a:t>Distribution of essential food items, clean water, hygiene kits and medicine for disaster survivors. </a:t>
            </a:r>
            <a:endParaRPr lang="en-US" sz="1100" dirty="0">
              <a:effectLst/>
              <a:latin typeface="Calibri" panose="020F0502020204030204" pitchFamily="34" charset="0"/>
              <a:ea typeface="Calibri" panose="020F0502020204030204" pitchFamily="34" charset="0"/>
            </a:endParaRPr>
          </a:p>
          <a:p>
            <a:pPr marL="742950" marR="0" lvl="1" indent="-285750">
              <a:lnSpc>
                <a:spcPct val="105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Times New Roman" panose="02020603050405020304" pitchFamily="18" charset="0"/>
              </a:rPr>
              <a:t>Provisions for emergency shelter, fuel, and medical supplies.</a:t>
            </a:r>
            <a:endParaRPr lang="en-US" sz="1100" dirty="0">
              <a:effectLst/>
              <a:latin typeface="Calibri" panose="020F0502020204030204" pitchFamily="34" charset="0"/>
              <a:ea typeface="Calibri" panose="020F0502020204030204" pitchFamily="34" charset="0"/>
            </a:endParaRPr>
          </a:p>
          <a:p>
            <a:pPr marL="742950" marR="0" lvl="1" indent="-285750">
              <a:lnSpc>
                <a:spcPct val="105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Times New Roman" panose="02020603050405020304" pitchFamily="18" charset="0"/>
              </a:rPr>
              <a:t>Cash assistance to access food and building materials in restoring their destroyed houses</a:t>
            </a:r>
            <a:endParaRPr lang="en-US" sz="11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rPr>
              <a:t> </a:t>
            </a:r>
            <a:endParaRPr lang="en-US" sz="11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rPr>
              <a:t>India</a:t>
            </a:r>
            <a:endParaRPr lang="en-US" sz="11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200" dirty="0">
                <a:effectLst/>
                <a:latin typeface="Calibri" panose="020F0502020204030204" pitchFamily="34" charset="0"/>
                <a:ea typeface="Times New Roman" panose="02020603050405020304" pitchFamily="18" charset="0"/>
              </a:rPr>
              <a:t>Emergency relief to the most vulnerable flood affected families form social excluded communities in </a:t>
            </a:r>
            <a:r>
              <a:rPr lang="en-US" sz="1200" dirty="0" err="1">
                <a:effectLst/>
                <a:latin typeface="Calibri" panose="020F0502020204030204" pitchFamily="34" charset="0"/>
                <a:ea typeface="Times New Roman" panose="02020603050405020304" pitchFamily="18" charset="0"/>
              </a:rPr>
              <a:t>Andrha</a:t>
            </a:r>
            <a:r>
              <a:rPr lang="en-US" sz="1200" dirty="0">
                <a:effectLst/>
                <a:latin typeface="Calibri" panose="020F0502020204030204" pitchFamily="34" charset="0"/>
                <a:ea typeface="Times New Roman" panose="02020603050405020304" pitchFamily="18" charset="0"/>
              </a:rPr>
              <a:t> Pradesh</a:t>
            </a:r>
            <a:endParaRPr lang="en-US" sz="1100"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Times New Roman" panose="02020603050405020304" pitchFamily="18" charset="0"/>
              </a:rPr>
              <a:t>Distribution of dry ration kits to 800 families</a:t>
            </a:r>
            <a:endParaRPr lang="en-US" sz="1100"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200" dirty="0" err="1">
                <a:effectLst/>
                <a:latin typeface="Calibri" panose="020F0502020204030204" pitchFamily="34" charset="0"/>
                <a:ea typeface="Times New Roman" panose="02020603050405020304" pitchFamily="18" charset="0"/>
              </a:rPr>
              <a:t>Distibution</a:t>
            </a:r>
            <a:r>
              <a:rPr lang="en-US" sz="1200" dirty="0">
                <a:effectLst/>
                <a:latin typeface="Calibri" panose="020F0502020204030204" pitchFamily="34" charset="0"/>
                <a:ea typeface="Times New Roman" panose="02020603050405020304" pitchFamily="18" charset="0"/>
              </a:rPr>
              <a:t> of hygiene/dignity </a:t>
            </a:r>
            <a:r>
              <a:rPr lang="en-US" sz="1200" dirty="0" err="1">
                <a:effectLst/>
                <a:latin typeface="Calibri" panose="020F0502020204030204" pitchFamily="34" charset="0"/>
                <a:ea typeface="Times New Roman" panose="02020603050405020304" pitchFamily="18" charset="0"/>
              </a:rPr>
              <a:t>kists</a:t>
            </a:r>
            <a:r>
              <a:rPr lang="en-US" sz="1200" dirty="0">
                <a:effectLst/>
                <a:latin typeface="Calibri" panose="020F0502020204030204" pitchFamily="34" charset="0"/>
                <a:ea typeface="Times New Roman" panose="02020603050405020304" pitchFamily="18" charset="0"/>
              </a:rPr>
              <a:t> to 800 families for lactating women and young children</a:t>
            </a:r>
            <a:endParaRPr lang="en-US" sz="11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200" dirty="0">
                <a:effectLst/>
                <a:latin typeface="Calibri" panose="020F0502020204030204" pitchFamily="34" charset="0"/>
                <a:ea typeface="Times New Roman" panose="02020603050405020304" pitchFamily="18" charset="0"/>
              </a:rPr>
              <a:t>Ongoing COVID-19 response</a:t>
            </a:r>
            <a:endParaRPr lang="en-US" sz="11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rPr>
              <a:t> </a:t>
            </a:r>
            <a:endParaRPr lang="en-US" sz="11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b="1" dirty="0">
                <a:effectLst/>
                <a:latin typeface="Calibri" panose="020F0502020204030204" pitchFamily="34" charset="0"/>
                <a:ea typeface="Calibri" panose="020F0502020204030204" pitchFamily="34" charset="0"/>
              </a:rPr>
              <a:t> </a:t>
            </a:r>
            <a:endParaRPr lang="en-US" sz="11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b="1" u="sng" dirty="0">
                <a:effectLst/>
                <a:latin typeface="Calibri" panose="020F0502020204030204" pitchFamily="34" charset="0"/>
                <a:ea typeface="Calibri" panose="020F0502020204030204" pitchFamily="34" charset="0"/>
              </a:rPr>
              <a:t>MIDDLE EAST</a:t>
            </a:r>
            <a:endParaRPr lang="en-US" sz="11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b="1" dirty="0">
                <a:effectLst/>
                <a:latin typeface="Calibri" panose="020F0502020204030204" pitchFamily="34" charset="0"/>
                <a:ea typeface="Calibri" panose="020F0502020204030204" pitchFamily="34" charset="0"/>
              </a:rPr>
              <a:t> </a:t>
            </a:r>
            <a:endParaRPr lang="en-US" sz="11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rPr>
              <a:t>Women’s livelihood project </a:t>
            </a:r>
            <a:endParaRPr lang="en-US" sz="11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rPr>
              <a:t>Aimed at reducing the vulnerability of people that are affected by negative economic and resiliency impact of the evolving of COVID-19 in refugee and host communities" , and the expected outcome is to :</a:t>
            </a:r>
            <a:endParaRPr lang="en-US" sz="11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rPr>
              <a:t>Skills training to serve as “coping mechanism of affected women through the provision of soft vocational training are enhanced" . </a:t>
            </a:r>
            <a:endParaRPr lang="en-US" sz="11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rPr>
              <a:t>40  vulnerable Syrian and Iraqi refugee women, in addition to vulnerable women from the Jordanian host communities , will be trained in soft practical vocational training in areas that can be practiced at home and provide modest income to trained women. </a:t>
            </a:r>
            <a:endParaRPr lang="en-US" sz="11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rPr>
              <a:t>The training course is to teach women to do Crochet products that can be used at home or in any occasions such as wedding, gifts, Christmas decoration, personal items (naps or table cloth etc.. ) . </a:t>
            </a:r>
            <a:endParaRPr lang="en-US" sz="11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rPr>
              <a:t>A special Facebook page will be designed to market the product so that other partners may join this project in order to be sustainable in the years to come. </a:t>
            </a:r>
            <a:endParaRPr lang="en-US" sz="11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rPr>
              <a:t>After the training MECC will organize an exhibition to sale the products and raise income to the trainees. </a:t>
            </a:r>
            <a:endParaRPr lang="en-US" sz="11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rPr>
              <a:t> </a:t>
            </a:r>
            <a:endParaRPr lang="en-US" sz="11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rPr>
              <a:t>NESSL 2022 Appeal</a:t>
            </a:r>
            <a:endParaRPr lang="en-US" sz="1100" dirty="0">
              <a:effectLst/>
              <a:latin typeface="Calibri" panose="020F0502020204030204" pitchFamily="34" charset="0"/>
              <a:ea typeface="Calibri" panose="020F0502020204030204" pitchFamily="34" charset="0"/>
            </a:endParaRPr>
          </a:p>
          <a:p>
            <a:pPr marL="342900" marR="0" lvl="0" indent="-342900">
              <a:lnSpc>
                <a:spcPct val="105000"/>
              </a:lnSpc>
              <a:spcBef>
                <a:spcPts val="0"/>
              </a:spcBef>
              <a:spcAft>
                <a:spcPts val="8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rPr>
              <a:t>Continued support of humanitarian relief efforts and funding of refugee school projects with National Evangelical Synod of Syria and Lebanon, providing schooling to Syrian refugee children in Lebanon.</a:t>
            </a:r>
            <a:endParaRPr lang="en-US" sz="11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8AD440E3-2049-4C30-A1F4-33B743E16585}" type="slidenum">
              <a:rPr lang="en-US" smtClean="0"/>
              <a:t>12</a:t>
            </a:fld>
            <a:endParaRPr lang="en-US"/>
          </a:p>
        </p:txBody>
      </p:sp>
    </p:spTree>
    <p:extLst>
      <p:ext uri="{BB962C8B-B14F-4D97-AF65-F5344CB8AC3E}">
        <p14:creationId xmlns:p14="http://schemas.microsoft.com/office/powerpoint/2010/main" val="4298674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62626"/>
                </a:solidFill>
                <a:effectLst/>
                <a:latin typeface="open_sansregular"/>
              </a:rPr>
              <a:t>Cyclone Freddy lasted five weeks in February and March 2023, affecting southern Africa, notably Malawi, Mozambique and Madagascar. According to </a:t>
            </a:r>
            <a:r>
              <a:rPr lang="en-US" b="0" i="0" u="none" strike="noStrike" dirty="0">
                <a:solidFill>
                  <a:srgbClr val="0084C9"/>
                </a:solidFill>
                <a:effectLst/>
                <a:latin typeface="open_sansregular"/>
                <a:hlinkClick r:id="rId3"/>
              </a:rPr>
              <a:t>Reuters</a:t>
            </a:r>
            <a:r>
              <a:rPr lang="en-US" b="0" i="0" dirty="0">
                <a:solidFill>
                  <a:srgbClr val="262626"/>
                </a:solidFill>
                <a:effectLst/>
                <a:latin typeface="open_sansregular"/>
              </a:rPr>
              <a:t>, "Freddy holds the record for most accumulated cyclone energy (ACE), a measure based on a storm's wind strength over its lifetime, of any storm in the southern hemisphere and possibly worldwide."</a:t>
            </a:r>
          </a:p>
          <a:p>
            <a:pPr algn="l"/>
            <a:r>
              <a:rPr lang="en-US" b="0" i="0" dirty="0">
                <a:solidFill>
                  <a:srgbClr val="262626"/>
                </a:solidFill>
                <a:effectLst/>
                <a:latin typeface="open_sansregular"/>
              </a:rPr>
              <a:t> </a:t>
            </a:r>
          </a:p>
          <a:p>
            <a:pPr algn="l"/>
            <a:r>
              <a:rPr lang="en-US" b="0" i="0" dirty="0">
                <a:solidFill>
                  <a:srgbClr val="262626"/>
                </a:solidFill>
                <a:effectLst/>
                <a:latin typeface="open_sansregular"/>
              </a:rPr>
              <a:t>PDA is working with Presbyterian World Mission and our partners to respond to the emergency needs (food, water, sanitation, hygiene, shelter) and strategize for a long-term response. </a:t>
            </a:r>
          </a:p>
        </p:txBody>
      </p:sp>
      <p:sp>
        <p:nvSpPr>
          <p:cNvPr id="4" name="Slide Number Placeholder 3"/>
          <p:cNvSpPr>
            <a:spLocks noGrp="1"/>
          </p:cNvSpPr>
          <p:nvPr>
            <p:ph type="sldNum" sz="quarter" idx="5"/>
          </p:nvPr>
        </p:nvSpPr>
        <p:spPr/>
        <p:txBody>
          <a:bodyPr/>
          <a:lstStyle/>
          <a:p>
            <a:fld id="{8AD440E3-2049-4C30-A1F4-33B743E16585}" type="slidenum">
              <a:rPr lang="en-US" smtClean="0"/>
              <a:t>15</a:t>
            </a:fld>
            <a:endParaRPr lang="en-US"/>
          </a:p>
        </p:txBody>
      </p:sp>
    </p:spTree>
    <p:extLst>
      <p:ext uri="{BB962C8B-B14F-4D97-AF65-F5344CB8AC3E}">
        <p14:creationId xmlns:p14="http://schemas.microsoft.com/office/powerpoint/2010/main" val="24552437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3333"/>
                </a:solidFill>
                <a:effectLst/>
                <a:latin typeface="SourceSansPro"/>
              </a:rPr>
              <a:t>PDA is funding large-scale emergency relief projects and working through Presbyterian Relief and Development Agency (PRDA), the humanitarian arm of the Presbyterian Church of South Sudan (PCOSS), to find solutions to the growing challenges which are now spilling over into neighboring countries as hundreds of thousands leave their homes.</a:t>
            </a:r>
            <a:endParaRPr lang="en-US" dirty="0"/>
          </a:p>
        </p:txBody>
      </p:sp>
      <p:sp>
        <p:nvSpPr>
          <p:cNvPr id="4" name="Slide Number Placeholder 3"/>
          <p:cNvSpPr>
            <a:spLocks noGrp="1"/>
          </p:cNvSpPr>
          <p:nvPr>
            <p:ph type="sldNum" sz="quarter" idx="5"/>
          </p:nvPr>
        </p:nvSpPr>
        <p:spPr/>
        <p:txBody>
          <a:bodyPr/>
          <a:lstStyle/>
          <a:p>
            <a:fld id="{8AD440E3-2049-4C30-A1F4-33B743E16585}" type="slidenum">
              <a:rPr lang="en-US" smtClean="0"/>
              <a:t>16</a:t>
            </a:fld>
            <a:endParaRPr lang="en-US"/>
          </a:p>
        </p:txBody>
      </p:sp>
    </p:spTree>
    <p:extLst>
      <p:ext uri="{BB962C8B-B14F-4D97-AF65-F5344CB8AC3E}">
        <p14:creationId xmlns:p14="http://schemas.microsoft.com/office/powerpoint/2010/main" val="42482060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dirty="0">
                <a:solidFill>
                  <a:srgbClr val="313A41"/>
                </a:solidFill>
                <a:effectLst/>
                <a:latin typeface="Georgia" panose="02040502050405020303" pitchFamily="18" charset="0"/>
              </a:rPr>
              <a:t>Situation</a:t>
            </a:r>
            <a:endParaRPr lang="en-US" b="1" dirty="0">
              <a:solidFill>
                <a:srgbClr val="262626"/>
              </a:solidFill>
              <a:effectLst/>
              <a:latin typeface="Georgia" panose="02040502050405020303" pitchFamily="18" charset="0"/>
            </a:endParaRPr>
          </a:p>
          <a:p>
            <a:pPr algn="l"/>
            <a:r>
              <a:rPr lang="en-US" b="0" i="0" dirty="0">
                <a:solidFill>
                  <a:srgbClr val="262626"/>
                </a:solidFill>
                <a:effectLst/>
                <a:latin typeface="open_sansregular"/>
              </a:rPr>
              <a:t>Just a little more than two weeks after thousands of people died in the massive earthquake that struck on April 25, a second earthquake hit Nepal. The second earthquake measuring 7.4 struck north-east of Kathmandu on May 12, 2015.At least 64 people were killed and 2,000 people injured. This figure is likely to keep rising as rescue services gain access to those affected. The quake has caused an increase in landslides in many areas of the previously affected districts. Houses and buildings that were partially damaged from the previous earthquake have now collapsed, and damage to areas that had sustained little or no damage from the first earthquake is now being reported.</a:t>
            </a:r>
          </a:p>
          <a:p>
            <a:pPr algn="l"/>
            <a:r>
              <a:rPr lang="en-US" b="1" dirty="0">
                <a:solidFill>
                  <a:srgbClr val="262626"/>
                </a:solidFill>
                <a:effectLst/>
                <a:latin typeface="Georgia" panose="02040502050405020303" pitchFamily="18" charset="0"/>
              </a:rPr>
              <a:t>PDA Response</a:t>
            </a:r>
          </a:p>
          <a:p>
            <a:pPr algn="l"/>
            <a:r>
              <a:rPr lang="en-US" b="0" i="0" dirty="0">
                <a:solidFill>
                  <a:srgbClr val="262626"/>
                </a:solidFill>
                <a:effectLst/>
                <a:latin typeface="open_sansregular"/>
              </a:rPr>
              <a:t>PDA is partnering with local grassroots organizations in Nepal that are staffed by Nepalis. Our partners, Together for Nepal and </a:t>
            </a:r>
            <a:r>
              <a:rPr lang="en-US" b="0" i="0" dirty="0" err="1">
                <a:solidFill>
                  <a:srgbClr val="262626"/>
                </a:solidFill>
                <a:effectLst/>
                <a:latin typeface="open_sansregular"/>
              </a:rPr>
              <a:t>Juneli</a:t>
            </a:r>
            <a:r>
              <a:rPr lang="en-US" b="0" i="0" dirty="0">
                <a:solidFill>
                  <a:srgbClr val="262626"/>
                </a:solidFill>
                <a:effectLst/>
                <a:latin typeface="open_sansregular"/>
              </a:rPr>
              <a:t> Nepal, are working in very remote areas where the needs are great. Projects for clean water, livelihood restoration and training, hygiene kits, school computers and more have been funded by PDA since 2015</a:t>
            </a:r>
          </a:p>
        </p:txBody>
      </p:sp>
      <p:sp>
        <p:nvSpPr>
          <p:cNvPr id="4" name="Slide Number Placeholder 3"/>
          <p:cNvSpPr>
            <a:spLocks noGrp="1"/>
          </p:cNvSpPr>
          <p:nvPr>
            <p:ph type="sldNum" sz="quarter" idx="5"/>
          </p:nvPr>
        </p:nvSpPr>
        <p:spPr/>
        <p:txBody>
          <a:bodyPr/>
          <a:lstStyle/>
          <a:p>
            <a:fld id="{8AD440E3-2049-4C30-A1F4-33B743E16585}" type="slidenum">
              <a:rPr lang="en-US" smtClean="0"/>
              <a:t>17</a:t>
            </a:fld>
            <a:endParaRPr lang="en-US"/>
          </a:p>
        </p:txBody>
      </p:sp>
    </p:spTree>
    <p:extLst>
      <p:ext uri="{BB962C8B-B14F-4D97-AF65-F5344CB8AC3E}">
        <p14:creationId xmlns:p14="http://schemas.microsoft.com/office/powerpoint/2010/main" val="12788362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a:extLst>
              <a:ext uri="{FF2B5EF4-FFF2-40B4-BE49-F238E27FC236}">
                <a16:creationId xmlns:a16="http://schemas.microsoft.com/office/drawing/2014/main" id="{7FC111BC-5C4F-4DE2-8A40-BFDDA3811B0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a:extLst>
              <a:ext uri="{FF2B5EF4-FFF2-40B4-BE49-F238E27FC236}">
                <a16:creationId xmlns:a16="http://schemas.microsoft.com/office/drawing/2014/main" id="{304F7DED-582F-47B4-9467-BFD951CAB72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The primary vehicle of response is the National Response Team or the National Volunteer Team.  (Explain bullet points in the slide.)</a:t>
            </a:r>
          </a:p>
          <a:p>
            <a:endParaRPr lang="en-US" altLang="en-US">
              <a:ea typeface="ＭＳ Ｐゴシック" panose="020B0600070205080204" pitchFamily="34" charset="-128"/>
            </a:endParaRPr>
          </a:p>
          <a:p>
            <a:r>
              <a:rPr lang="en-US" altLang="en-US">
                <a:ea typeface="ＭＳ Ｐゴシック" panose="020B0600070205080204" pitchFamily="34" charset="-128"/>
              </a:rPr>
              <a:t>The requirements and training for NRT and NVT are the same.  All PDA NRT &amp; NVT members go through a self-selection process, then a discernment weekend before they are added to the team.  The only difference between the two teams is the time commitment.  NRT members agree to serve a minimum of three years and commit to 4 weeks of active service – 2 weeks in the field (deployed) and 2 weeks of training, including 1 week at the annual meeting. NVT members are not expected to commit at that same level.</a:t>
            </a:r>
          </a:p>
          <a:p>
            <a:endParaRPr lang="en-US" altLang="en-US">
              <a:ea typeface="ＭＳ Ｐゴシック" panose="020B0600070205080204" pitchFamily="34" charset="-128"/>
            </a:endParaRPr>
          </a:p>
          <a:p>
            <a:r>
              <a:rPr lang="en-US" altLang="en-US">
                <a:ea typeface="ＭＳ Ｐゴシック" panose="020B0600070205080204" pitchFamily="34" charset="-128"/>
              </a:rPr>
              <a:t>NRT, on early deployments, assess the needs and provide </a:t>
            </a:r>
            <a:r>
              <a:rPr lang="ja-JP" altLang="en-US">
                <a:ea typeface="ＭＳ Ｐゴシック" panose="020B0600070205080204" pitchFamily="34" charset="-128"/>
              </a:rPr>
              <a:t>“</a:t>
            </a:r>
            <a:r>
              <a:rPr lang="en-US" altLang="ja-JP">
                <a:ea typeface="ＭＳ Ｐゴシック" panose="020B0600070205080204" pitchFamily="34" charset="-128"/>
              </a:rPr>
              <a:t>Ministry of Presence.</a:t>
            </a:r>
            <a:r>
              <a:rPr lang="ja-JP" altLang="en-US">
                <a:ea typeface="ＭＳ Ｐゴシック" panose="020B0600070205080204" pitchFamily="34" charset="-128"/>
              </a:rPr>
              <a:t>”</a:t>
            </a:r>
            <a:endParaRPr lang="en-US" altLang="ja-JP">
              <a:ea typeface="ＭＳ Ｐゴシック" panose="020B0600070205080204" pitchFamily="34" charset="-128"/>
            </a:endParaRPr>
          </a:p>
          <a:p>
            <a:r>
              <a:rPr lang="en-US" altLang="en-US">
                <a:ea typeface="ＭＳ Ｐゴシック" panose="020B0600070205080204" pitchFamily="34" charset="-128"/>
              </a:rPr>
              <a:t>While NVT members are not expected to commit as much time as the National Response Team, they generally are available to represent PDA at meetings or to take on “other duties as assigned” – help with host sites, etc.</a:t>
            </a:r>
          </a:p>
          <a:p>
            <a:endParaRPr lang="en-US" altLang="en-US">
              <a:ea typeface="ＭＳ Ｐゴシック" panose="020B0600070205080204" pitchFamily="34" charset="-128"/>
            </a:endParaRPr>
          </a:p>
        </p:txBody>
      </p:sp>
      <p:sp>
        <p:nvSpPr>
          <p:cNvPr id="73732" name="Slide Number Placeholder 3">
            <a:extLst>
              <a:ext uri="{FF2B5EF4-FFF2-40B4-BE49-F238E27FC236}">
                <a16:creationId xmlns:a16="http://schemas.microsoft.com/office/drawing/2014/main" id="{D07CD9AF-A907-4A8E-A9F7-0317DF81F7C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CA6DFBEE-E703-418D-AD7C-941C05F529F7}" type="slidenum">
              <a:rPr lang="en-US" altLang="en-US" smtClean="0"/>
              <a:pPr>
                <a:spcBef>
                  <a:spcPct val="0"/>
                </a:spcBef>
              </a:pPr>
              <a:t>20</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id="{0435CF22-838F-4100-97CA-244ECA28C4F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a:extLst>
              <a:ext uri="{FF2B5EF4-FFF2-40B4-BE49-F238E27FC236}">
                <a16:creationId xmlns:a16="http://schemas.microsoft.com/office/drawing/2014/main" id="{6E171C6F-2ED1-4A8F-B8CB-28229CBBCAA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Volunteer host sites are often a local response to a disaster.  With PDA support, churches and other local organizations open their doors to host volunteers who come to a disaster to help with clean up and rebuilding.  You may be familiar with the volunteer villages after Katrina.  Did any of you spend time in a pod somewhere on the Gulf Coast?  Volunteer villages have evolved into host sites and are usually housed in churches whose congregations have responded to God</a:t>
            </a:r>
            <a:r>
              <a:rPr lang="ja-JP" altLang="en-US">
                <a:ea typeface="ＭＳ Ｐゴシック" panose="020B0600070205080204" pitchFamily="34" charset="-128"/>
              </a:rPr>
              <a:t>’</a:t>
            </a:r>
            <a:r>
              <a:rPr lang="en-US" altLang="ja-JP">
                <a:ea typeface="ＭＳ Ｐゴシック" panose="020B0600070205080204" pitchFamily="34" charset="-128"/>
              </a:rPr>
              <a:t>s call to assist the survivors of a disaster.  </a:t>
            </a:r>
          </a:p>
          <a:p>
            <a:endParaRPr lang="en-US" altLang="en-US" i="1">
              <a:solidFill>
                <a:srgbClr val="FF0000"/>
              </a:solidFill>
              <a:ea typeface="ＭＳ Ｐゴシック" panose="020B0600070205080204" pitchFamily="34" charset="-128"/>
            </a:endParaRPr>
          </a:p>
          <a:p>
            <a:r>
              <a:rPr lang="en-US" altLang="en-US" i="1">
                <a:solidFill>
                  <a:srgbClr val="FF0000"/>
                </a:solidFill>
                <a:ea typeface="ＭＳ Ｐゴシック" panose="020B0600070205080204" pitchFamily="34" charset="-128"/>
              </a:rPr>
              <a:t>(This slide should be updated at least once a year to ensure the numbers are correct.  To explore volunteer opportunities, visit the PDA website and click on </a:t>
            </a:r>
            <a:r>
              <a:rPr lang="ja-JP" altLang="en-US" i="1">
                <a:solidFill>
                  <a:srgbClr val="FF0000"/>
                </a:solidFill>
                <a:ea typeface="ＭＳ Ｐゴシック" panose="020B0600070205080204" pitchFamily="34" charset="-128"/>
              </a:rPr>
              <a:t>“</a:t>
            </a:r>
            <a:r>
              <a:rPr lang="en-US" altLang="ja-JP" i="1">
                <a:solidFill>
                  <a:srgbClr val="FF0000"/>
                </a:solidFill>
                <a:ea typeface="ＭＳ Ｐゴシック" panose="020B0600070205080204" pitchFamily="34" charset="-128"/>
              </a:rPr>
              <a:t>Act</a:t>
            </a:r>
            <a:r>
              <a:rPr lang="ja-JP" altLang="en-US" i="1">
                <a:solidFill>
                  <a:srgbClr val="FF0000"/>
                </a:solidFill>
                <a:ea typeface="ＭＳ Ｐゴシック" panose="020B0600070205080204" pitchFamily="34" charset="-128"/>
              </a:rPr>
              <a:t>”</a:t>
            </a:r>
            <a:r>
              <a:rPr lang="en-US" altLang="ja-JP" i="1">
                <a:solidFill>
                  <a:srgbClr val="FF0000"/>
                </a:solidFill>
                <a:ea typeface="ＭＳ Ｐゴシック" panose="020B0600070205080204" pitchFamily="34" charset="-128"/>
              </a:rPr>
              <a:t>.)</a:t>
            </a:r>
          </a:p>
          <a:p>
            <a:endParaRPr lang="en-US" altLang="en-US">
              <a:ea typeface="ＭＳ Ｐゴシック" panose="020B0600070205080204" pitchFamily="34" charset="-128"/>
            </a:endParaRPr>
          </a:p>
        </p:txBody>
      </p:sp>
      <p:sp>
        <p:nvSpPr>
          <p:cNvPr id="75780" name="Slide Number Placeholder 3">
            <a:extLst>
              <a:ext uri="{FF2B5EF4-FFF2-40B4-BE49-F238E27FC236}">
                <a16:creationId xmlns:a16="http://schemas.microsoft.com/office/drawing/2014/main" id="{6319F443-2EE1-425C-B18E-39898632777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BBADD746-7249-4904-B290-861C64D53645}" type="slidenum">
              <a:rPr lang="en-US" altLang="en-US" smtClean="0"/>
              <a:pPr>
                <a:spcBef>
                  <a:spcPct val="0"/>
                </a:spcBef>
              </a:pPr>
              <a:t>21</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E853760-17C3-4FBF-9012-14B0343908D5}"/>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BE612D2-3B7D-42E4-AC7B-974BC0E78331}"/>
              </a:ext>
            </a:extLst>
          </p:cNvPr>
          <p:cNvSpPr>
            <a:spLocks noGrp="1"/>
          </p:cNvSpPr>
          <p:nvPr>
            <p:ph type="dt" sz="half" idx="10"/>
          </p:nvPr>
        </p:nvSpPr>
        <p:spPr/>
        <p:txBody>
          <a:bodyPr/>
          <a:lstStyle/>
          <a:p>
            <a:fld id="{9A727901-5066-4059-A1A6-1CD088972317}" type="datetimeFigureOut">
              <a:rPr lang="en-US" smtClean="0"/>
              <a:t>9/18/2023</a:t>
            </a:fld>
            <a:endParaRPr lang="en-US"/>
          </a:p>
        </p:txBody>
      </p:sp>
      <p:sp>
        <p:nvSpPr>
          <p:cNvPr id="5" name="Footer Placeholder 4">
            <a:extLst>
              <a:ext uri="{FF2B5EF4-FFF2-40B4-BE49-F238E27FC236}">
                <a16:creationId xmlns:a16="http://schemas.microsoft.com/office/drawing/2014/main" id="{0688D04F-F09A-4593-AE37-A8C206C27E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37F3A3-9166-405F-B73F-9472E29337CC}"/>
              </a:ext>
            </a:extLst>
          </p:cNvPr>
          <p:cNvSpPr>
            <a:spLocks noGrp="1"/>
          </p:cNvSpPr>
          <p:nvPr>
            <p:ph type="sldNum" sz="quarter" idx="12"/>
          </p:nvPr>
        </p:nvSpPr>
        <p:spPr/>
        <p:txBody>
          <a:bodyPr/>
          <a:lstStyle/>
          <a:p>
            <a:fld id="{580C2369-18E1-4183-9BFB-545B15346333}" type="slidenum">
              <a:rPr lang="en-US" smtClean="0"/>
              <a:t>‹#›</a:t>
            </a:fld>
            <a:endParaRPr lang="en-US"/>
          </a:p>
        </p:txBody>
      </p:sp>
    </p:spTree>
    <p:extLst>
      <p:ext uri="{BB962C8B-B14F-4D97-AF65-F5344CB8AC3E}">
        <p14:creationId xmlns:p14="http://schemas.microsoft.com/office/powerpoint/2010/main" val="3106502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65A3A-D408-4169-B73A-222F114565E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CDD7214-6397-40DF-9741-3C1889A9796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C97DC5-B3DF-46DC-82C6-B996FA81E550}"/>
              </a:ext>
            </a:extLst>
          </p:cNvPr>
          <p:cNvSpPr>
            <a:spLocks noGrp="1"/>
          </p:cNvSpPr>
          <p:nvPr>
            <p:ph type="dt" sz="half" idx="10"/>
          </p:nvPr>
        </p:nvSpPr>
        <p:spPr/>
        <p:txBody>
          <a:bodyPr/>
          <a:lstStyle/>
          <a:p>
            <a:fld id="{9A727901-5066-4059-A1A6-1CD088972317}" type="datetimeFigureOut">
              <a:rPr lang="en-US" smtClean="0"/>
              <a:t>9/18/2023</a:t>
            </a:fld>
            <a:endParaRPr lang="en-US"/>
          </a:p>
        </p:txBody>
      </p:sp>
      <p:sp>
        <p:nvSpPr>
          <p:cNvPr id="5" name="Footer Placeholder 4">
            <a:extLst>
              <a:ext uri="{FF2B5EF4-FFF2-40B4-BE49-F238E27FC236}">
                <a16:creationId xmlns:a16="http://schemas.microsoft.com/office/drawing/2014/main" id="{4EF27C91-A7ED-4076-88CF-6A3AC589F2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A64AC8-D50C-46EA-BCB2-06C0818A32B6}"/>
              </a:ext>
            </a:extLst>
          </p:cNvPr>
          <p:cNvSpPr>
            <a:spLocks noGrp="1"/>
          </p:cNvSpPr>
          <p:nvPr>
            <p:ph type="sldNum" sz="quarter" idx="12"/>
          </p:nvPr>
        </p:nvSpPr>
        <p:spPr/>
        <p:txBody>
          <a:bodyPr/>
          <a:lstStyle/>
          <a:p>
            <a:fld id="{580C2369-18E1-4183-9BFB-545B15346333}" type="slidenum">
              <a:rPr lang="en-US" smtClean="0"/>
              <a:t>‹#›</a:t>
            </a:fld>
            <a:endParaRPr lang="en-US"/>
          </a:p>
        </p:txBody>
      </p:sp>
    </p:spTree>
    <p:extLst>
      <p:ext uri="{BB962C8B-B14F-4D97-AF65-F5344CB8AC3E}">
        <p14:creationId xmlns:p14="http://schemas.microsoft.com/office/powerpoint/2010/main" val="261387643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964FB-B56B-4F78-A007-2315D52391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D7FECF9-DE30-41C0-BA6D-67F11058C99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B45F21-35AC-4FD0-B3B3-0AA3A787B6B9}"/>
              </a:ext>
            </a:extLst>
          </p:cNvPr>
          <p:cNvSpPr>
            <a:spLocks noGrp="1"/>
          </p:cNvSpPr>
          <p:nvPr>
            <p:ph type="dt" sz="half" idx="10"/>
          </p:nvPr>
        </p:nvSpPr>
        <p:spPr/>
        <p:txBody>
          <a:bodyPr/>
          <a:lstStyle/>
          <a:p>
            <a:fld id="{ECAA9A8C-A902-4750-92DC-6E7536A84286}" type="datetimeFigureOut">
              <a:rPr lang="en-US" smtClean="0"/>
              <a:t>9/18/2023</a:t>
            </a:fld>
            <a:endParaRPr lang="en-US"/>
          </a:p>
        </p:txBody>
      </p:sp>
      <p:sp>
        <p:nvSpPr>
          <p:cNvPr id="5" name="Footer Placeholder 4">
            <a:extLst>
              <a:ext uri="{FF2B5EF4-FFF2-40B4-BE49-F238E27FC236}">
                <a16:creationId xmlns:a16="http://schemas.microsoft.com/office/drawing/2014/main" id="{BCDF4A3C-E8A2-4025-9440-BF89664275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1A8A70-69CE-4D30-B252-9B61868E13ED}"/>
              </a:ext>
            </a:extLst>
          </p:cNvPr>
          <p:cNvSpPr>
            <a:spLocks noGrp="1"/>
          </p:cNvSpPr>
          <p:nvPr>
            <p:ph type="sldNum" sz="quarter" idx="12"/>
          </p:nvPr>
        </p:nvSpPr>
        <p:spPr/>
        <p:txBody>
          <a:bodyPr/>
          <a:lstStyle/>
          <a:p>
            <a:fld id="{0B1D2DF6-04AE-44D9-B2AE-B7780A116237}" type="slidenum">
              <a:rPr lang="en-US" smtClean="0"/>
              <a:t>‹#›</a:t>
            </a:fld>
            <a:endParaRPr lang="en-US"/>
          </a:p>
        </p:txBody>
      </p:sp>
    </p:spTree>
    <p:extLst>
      <p:ext uri="{BB962C8B-B14F-4D97-AF65-F5344CB8AC3E}">
        <p14:creationId xmlns:p14="http://schemas.microsoft.com/office/powerpoint/2010/main" val="328784411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3B5BBD-913F-4A91-BB15-25E6C2F7D04A}"/>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80EB80-AE30-4469-909B-5BB3A752E87A}"/>
              </a:ext>
            </a:extLst>
          </p:cNvPr>
          <p:cNvSpPr>
            <a:spLocks noGrp="1"/>
          </p:cNvSpPr>
          <p:nvPr>
            <p:ph type="body" orient="vert" idx="1"/>
          </p:nvPr>
        </p:nvSpPr>
        <p:spPr>
          <a:xfrm>
            <a:off x="628650" y="365125"/>
            <a:ext cx="57626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BC1F4E-7AAB-416C-8375-F01AC896B95A}"/>
              </a:ext>
            </a:extLst>
          </p:cNvPr>
          <p:cNvSpPr>
            <a:spLocks noGrp="1"/>
          </p:cNvSpPr>
          <p:nvPr>
            <p:ph type="dt" sz="half" idx="10"/>
          </p:nvPr>
        </p:nvSpPr>
        <p:spPr/>
        <p:txBody>
          <a:bodyPr/>
          <a:lstStyle/>
          <a:p>
            <a:fld id="{ECAA9A8C-A902-4750-92DC-6E7536A84286}" type="datetimeFigureOut">
              <a:rPr lang="en-US" smtClean="0"/>
              <a:t>9/18/2023</a:t>
            </a:fld>
            <a:endParaRPr lang="en-US"/>
          </a:p>
        </p:txBody>
      </p:sp>
      <p:sp>
        <p:nvSpPr>
          <p:cNvPr id="5" name="Footer Placeholder 4">
            <a:extLst>
              <a:ext uri="{FF2B5EF4-FFF2-40B4-BE49-F238E27FC236}">
                <a16:creationId xmlns:a16="http://schemas.microsoft.com/office/drawing/2014/main" id="{E9F8929B-297E-470B-AE80-DD36F4829F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1CE426-EFE7-4E30-B714-FF30ECA219D1}"/>
              </a:ext>
            </a:extLst>
          </p:cNvPr>
          <p:cNvSpPr>
            <a:spLocks noGrp="1"/>
          </p:cNvSpPr>
          <p:nvPr>
            <p:ph type="sldNum" sz="quarter" idx="12"/>
          </p:nvPr>
        </p:nvSpPr>
        <p:spPr/>
        <p:txBody>
          <a:bodyPr/>
          <a:lstStyle/>
          <a:p>
            <a:fld id="{0B1D2DF6-04AE-44D9-B2AE-B7780A116237}" type="slidenum">
              <a:rPr lang="en-US" smtClean="0"/>
              <a:t>‹#›</a:t>
            </a:fld>
            <a:endParaRPr lang="en-US"/>
          </a:p>
        </p:txBody>
      </p:sp>
    </p:spTree>
    <p:extLst>
      <p:ext uri="{BB962C8B-B14F-4D97-AF65-F5344CB8AC3E}">
        <p14:creationId xmlns:p14="http://schemas.microsoft.com/office/powerpoint/2010/main" val="300105611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64148-251D-42B5-8BB0-387F9A9A0A8D}"/>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5A6D0A0-D3EA-4EC9-A547-5F93A15FB26B}"/>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6F2019B-ED19-44DF-854F-E7AA0239BF0D}"/>
              </a:ext>
            </a:extLst>
          </p:cNvPr>
          <p:cNvSpPr>
            <a:spLocks noGrp="1"/>
          </p:cNvSpPr>
          <p:nvPr>
            <p:ph type="dt" sz="half" idx="10"/>
          </p:nvPr>
        </p:nvSpPr>
        <p:spPr/>
        <p:txBody>
          <a:bodyPr/>
          <a:lstStyle/>
          <a:p>
            <a:fld id="{0F13B24D-5530-4162-934E-DBB3C015AC4B}" type="datetimeFigureOut">
              <a:rPr lang="en-US" smtClean="0"/>
              <a:t>9/18/2023</a:t>
            </a:fld>
            <a:endParaRPr lang="en-US"/>
          </a:p>
        </p:txBody>
      </p:sp>
      <p:sp>
        <p:nvSpPr>
          <p:cNvPr id="5" name="Footer Placeholder 4">
            <a:extLst>
              <a:ext uri="{FF2B5EF4-FFF2-40B4-BE49-F238E27FC236}">
                <a16:creationId xmlns:a16="http://schemas.microsoft.com/office/drawing/2014/main" id="{3473D172-2909-4C58-BCE6-07291244EC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A4781A-DB5A-4D44-942C-1CE5D2E78D16}"/>
              </a:ext>
            </a:extLst>
          </p:cNvPr>
          <p:cNvSpPr>
            <a:spLocks noGrp="1"/>
          </p:cNvSpPr>
          <p:nvPr>
            <p:ph type="sldNum" sz="quarter" idx="12"/>
          </p:nvPr>
        </p:nvSpPr>
        <p:spPr/>
        <p:txBody>
          <a:bodyPr/>
          <a:lstStyle/>
          <a:p>
            <a:fld id="{3106EA7C-BAF9-4F2F-8524-8A6B2101EA94}" type="slidenum">
              <a:rPr lang="en-US" smtClean="0"/>
              <a:t>‹#›</a:t>
            </a:fld>
            <a:endParaRPr lang="en-US"/>
          </a:p>
        </p:txBody>
      </p:sp>
    </p:spTree>
    <p:extLst>
      <p:ext uri="{BB962C8B-B14F-4D97-AF65-F5344CB8AC3E}">
        <p14:creationId xmlns:p14="http://schemas.microsoft.com/office/powerpoint/2010/main" val="253644044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0C335-303C-4C02-92E4-49E258C5F1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AE6BDC-7703-4974-B3BB-C5F930DF043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C072AE-B967-4D1B-B240-6A8C0D537F55}"/>
              </a:ext>
            </a:extLst>
          </p:cNvPr>
          <p:cNvSpPr>
            <a:spLocks noGrp="1"/>
          </p:cNvSpPr>
          <p:nvPr>
            <p:ph type="dt" sz="half" idx="10"/>
          </p:nvPr>
        </p:nvSpPr>
        <p:spPr/>
        <p:txBody>
          <a:bodyPr/>
          <a:lstStyle/>
          <a:p>
            <a:fld id="{0F13B24D-5530-4162-934E-DBB3C015AC4B}" type="datetimeFigureOut">
              <a:rPr lang="en-US" smtClean="0"/>
              <a:t>9/18/2023</a:t>
            </a:fld>
            <a:endParaRPr lang="en-US"/>
          </a:p>
        </p:txBody>
      </p:sp>
      <p:sp>
        <p:nvSpPr>
          <p:cNvPr id="5" name="Footer Placeholder 4">
            <a:extLst>
              <a:ext uri="{FF2B5EF4-FFF2-40B4-BE49-F238E27FC236}">
                <a16:creationId xmlns:a16="http://schemas.microsoft.com/office/drawing/2014/main" id="{E45E6F5A-3010-452A-AA2A-9B20C41B42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21B600-25C7-412D-A051-F9531D3AB69A}"/>
              </a:ext>
            </a:extLst>
          </p:cNvPr>
          <p:cNvSpPr>
            <a:spLocks noGrp="1"/>
          </p:cNvSpPr>
          <p:nvPr>
            <p:ph type="sldNum" sz="quarter" idx="12"/>
          </p:nvPr>
        </p:nvSpPr>
        <p:spPr/>
        <p:txBody>
          <a:bodyPr/>
          <a:lstStyle/>
          <a:p>
            <a:fld id="{3106EA7C-BAF9-4F2F-8524-8A6B2101EA94}" type="slidenum">
              <a:rPr lang="en-US" smtClean="0"/>
              <a:t>‹#›</a:t>
            </a:fld>
            <a:endParaRPr lang="en-US"/>
          </a:p>
        </p:txBody>
      </p:sp>
    </p:spTree>
    <p:extLst>
      <p:ext uri="{BB962C8B-B14F-4D97-AF65-F5344CB8AC3E}">
        <p14:creationId xmlns:p14="http://schemas.microsoft.com/office/powerpoint/2010/main" val="258927701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6400C-01F3-4B73-A846-7D5F57A16E2B}"/>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ADFAA7F-2B50-4BD7-AE23-7FB9521C4043}"/>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F02FF32-FE4F-4E1F-99E5-96EB02D1E601}"/>
              </a:ext>
            </a:extLst>
          </p:cNvPr>
          <p:cNvSpPr>
            <a:spLocks noGrp="1"/>
          </p:cNvSpPr>
          <p:nvPr>
            <p:ph type="dt" sz="half" idx="10"/>
          </p:nvPr>
        </p:nvSpPr>
        <p:spPr/>
        <p:txBody>
          <a:bodyPr/>
          <a:lstStyle/>
          <a:p>
            <a:fld id="{0F13B24D-5530-4162-934E-DBB3C015AC4B}" type="datetimeFigureOut">
              <a:rPr lang="en-US" smtClean="0"/>
              <a:t>9/18/2023</a:t>
            </a:fld>
            <a:endParaRPr lang="en-US"/>
          </a:p>
        </p:txBody>
      </p:sp>
      <p:sp>
        <p:nvSpPr>
          <p:cNvPr id="5" name="Footer Placeholder 4">
            <a:extLst>
              <a:ext uri="{FF2B5EF4-FFF2-40B4-BE49-F238E27FC236}">
                <a16:creationId xmlns:a16="http://schemas.microsoft.com/office/drawing/2014/main" id="{6F26FED3-7978-42EC-81B8-EE55640E92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2599A8-9603-48A0-AA71-326B6890D100}"/>
              </a:ext>
            </a:extLst>
          </p:cNvPr>
          <p:cNvSpPr>
            <a:spLocks noGrp="1"/>
          </p:cNvSpPr>
          <p:nvPr>
            <p:ph type="sldNum" sz="quarter" idx="12"/>
          </p:nvPr>
        </p:nvSpPr>
        <p:spPr/>
        <p:txBody>
          <a:bodyPr/>
          <a:lstStyle/>
          <a:p>
            <a:fld id="{3106EA7C-BAF9-4F2F-8524-8A6B2101EA94}" type="slidenum">
              <a:rPr lang="en-US" smtClean="0"/>
              <a:t>‹#›</a:t>
            </a:fld>
            <a:endParaRPr lang="en-US"/>
          </a:p>
        </p:txBody>
      </p:sp>
    </p:spTree>
    <p:extLst>
      <p:ext uri="{BB962C8B-B14F-4D97-AF65-F5344CB8AC3E}">
        <p14:creationId xmlns:p14="http://schemas.microsoft.com/office/powerpoint/2010/main" val="181585549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0CC2F-D4D4-407E-9E41-D5EB59604D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7A326D-A17F-4CE1-ADFF-63154BC73FF3}"/>
              </a:ext>
            </a:extLst>
          </p:cNvPr>
          <p:cNvSpPr>
            <a:spLocks noGrp="1"/>
          </p:cNvSpPr>
          <p:nvPr>
            <p:ph sz="half" idx="1"/>
          </p:nvPr>
        </p:nvSpPr>
        <p:spPr>
          <a:xfrm>
            <a:off x="62865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A390DC3-B180-41F6-AD44-500277577A90}"/>
              </a:ext>
            </a:extLst>
          </p:cNvPr>
          <p:cNvSpPr>
            <a:spLocks noGrp="1"/>
          </p:cNvSpPr>
          <p:nvPr>
            <p:ph sz="half" idx="2"/>
          </p:nvPr>
        </p:nvSpPr>
        <p:spPr>
          <a:xfrm>
            <a:off x="464820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7F8B2F7-A905-4EF5-B3FC-F19D8806DA5D}"/>
              </a:ext>
            </a:extLst>
          </p:cNvPr>
          <p:cNvSpPr>
            <a:spLocks noGrp="1"/>
          </p:cNvSpPr>
          <p:nvPr>
            <p:ph type="dt" sz="half" idx="10"/>
          </p:nvPr>
        </p:nvSpPr>
        <p:spPr/>
        <p:txBody>
          <a:bodyPr/>
          <a:lstStyle/>
          <a:p>
            <a:fld id="{0F13B24D-5530-4162-934E-DBB3C015AC4B}" type="datetimeFigureOut">
              <a:rPr lang="en-US" smtClean="0"/>
              <a:t>9/18/2023</a:t>
            </a:fld>
            <a:endParaRPr lang="en-US"/>
          </a:p>
        </p:txBody>
      </p:sp>
      <p:sp>
        <p:nvSpPr>
          <p:cNvPr id="6" name="Footer Placeholder 5">
            <a:extLst>
              <a:ext uri="{FF2B5EF4-FFF2-40B4-BE49-F238E27FC236}">
                <a16:creationId xmlns:a16="http://schemas.microsoft.com/office/drawing/2014/main" id="{28E2C2EC-07F0-44D0-83DF-6AEF639DF1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F4D8A4-ED39-41E2-BE3A-D6E0B9FCB5B4}"/>
              </a:ext>
            </a:extLst>
          </p:cNvPr>
          <p:cNvSpPr>
            <a:spLocks noGrp="1"/>
          </p:cNvSpPr>
          <p:nvPr>
            <p:ph type="sldNum" sz="quarter" idx="12"/>
          </p:nvPr>
        </p:nvSpPr>
        <p:spPr/>
        <p:txBody>
          <a:bodyPr/>
          <a:lstStyle/>
          <a:p>
            <a:fld id="{3106EA7C-BAF9-4F2F-8524-8A6B2101EA94}" type="slidenum">
              <a:rPr lang="en-US" smtClean="0"/>
              <a:t>‹#›</a:t>
            </a:fld>
            <a:endParaRPr lang="en-US"/>
          </a:p>
        </p:txBody>
      </p:sp>
    </p:spTree>
    <p:extLst>
      <p:ext uri="{BB962C8B-B14F-4D97-AF65-F5344CB8AC3E}">
        <p14:creationId xmlns:p14="http://schemas.microsoft.com/office/powerpoint/2010/main" val="26584969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2A8F4-20EE-4D96-8838-5B231B271079}"/>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68A742D-3777-4BA3-A5A1-2D94D8F6EF0A}"/>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92D4C46-ADEB-424A-BED6-7FEB773A3572}"/>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67859F-8190-47A2-B8A7-B5BE6AD2F450}"/>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5DA6AEC-3A27-4E9C-A98E-639CEE1D8D82}"/>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8F694DF-3436-4AC3-A732-AE4E117FE606}"/>
              </a:ext>
            </a:extLst>
          </p:cNvPr>
          <p:cNvSpPr>
            <a:spLocks noGrp="1"/>
          </p:cNvSpPr>
          <p:nvPr>
            <p:ph type="dt" sz="half" idx="10"/>
          </p:nvPr>
        </p:nvSpPr>
        <p:spPr/>
        <p:txBody>
          <a:bodyPr/>
          <a:lstStyle/>
          <a:p>
            <a:fld id="{0F13B24D-5530-4162-934E-DBB3C015AC4B}" type="datetimeFigureOut">
              <a:rPr lang="en-US" smtClean="0"/>
              <a:t>9/18/2023</a:t>
            </a:fld>
            <a:endParaRPr lang="en-US"/>
          </a:p>
        </p:txBody>
      </p:sp>
      <p:sp>
        <p:nvSpPr>
          <p:cNvPr id="8" name="Footer Placeholder 7">
            <a:extLst>
              <a:ext uri="{FF2B5EF4-FFF2-40B4-BE49-F238E27FC236}">
                <a16:creationId xmlns:a16="http://schemas.microsoft.com/office/drawing/2014/main" id="{9AD71693-64AF-496F-8BAD-7AEF9A8FABB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C7847A2-73BA-4A55-A9CC-CB5013856A80}"/>
              </a:ext>
            </a:extLst>
          </p:cNvPr>
          <p:cNvSpPr>
            <a:spLocks noGrp="1"/>
          </p:cNvSpPr>
          <p:nvPr>
            <p:ph type="sldNum" sz="quarter" idx="12"/>
          </p:nvPr>
        </p:nvSpPr>
        <p:spPr/>
        <p:txBody>
          <a:bodyPr/>
          <a:lstStyle/>
          <a:p>
            <a:fld id="{3106EA7C-BAF9-4F2F-8524-8A6B2101EA94}" type="slidenum">
              <a:rPr lang="en-US" smtClean="0"/>
              <a:t>‹#›</a:t>
            </a:fld>
            <a:endParaRPr lang="en-US"/>
          </a:p>
        </p:txBody>
      </p:sp>
    </p:spTree>
    <p:extLst>
      <p:ext uri="{BB962C8B-B14F-4D97-AF65-F5344CB8AC3E}">
        <p14:creationId xmlns:p14="http://schemas.microsoft.com/office/powerpoint/2010/main" val="258854209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BE953-53F5-4628-87D9-EA541E47992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B8E63B7-FEAB-47C3-82E4-D45F1E271637}"/>
              </a:ext>
            </a:extLst>
          </p:cNvPr>
          <p:cNvSpPr>
            <a:spLocks noGrp="1"/>
          </p:cNvSpPr>
          <p:nvPr>
            <p:ph type="dt" sz="half" idx="10"/>
          </p:nvPr>
        </p:nvSpPr>
        <p:spPr/>
        <p:txBody>
          <a:bodyPr/>
          <a:lstStyle/>
          <a:p>
            <a:fld id="{0F13B24D-5530-4162-934E-DBB3C015AC4B}" type="datetimeFigureOut">
              <a:rPr lang="en-US" smtClean="0"/>
              <a:t>9/18/2023</a:t>
            </a:fld>
            <a:endParaRPr lang="en-US"/>
          </a:p>
        </p:txBody>
      </p:sp>
      <p:sp>
        <p:nvSpPr>
          <p:cNvPr id="4" name="Footer Placeholder 3">
            <a:extLst>
              <a:ext uri="{FF2B5EF4-FFF2-40B4-BE49-F238E27FC236}">
                <a16:creationId xmlns:a16="http://schemas.microsoft.com/office/drawing/2014/main" id="{E4389AD0-E530-4A19-AD26-B4414EBE64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B7E1B50-5F35-4A2F-97B9-D9691E04CF9A}"/>
              </a:ext>
            </a:extLst>
          </p:cNvPr>
          <p:cNvSpPr>
            <a:spLocks noGrp="1"/>
          </p:cNvSpPr>
          <p:nvPr>
            <p:ph type="sldNum" sz="quarter" idx="12"/>
          </p:nvPr>
        </p:nvSpPr>
        <p:spPr/>
        <p:txBody>
          <a:bodyPr/>
          <a:lstStyle/>
          <a:p>
            <a:fld id="{3106EA7C-BAF9-4F2F-8524-8A6B2101EA94}" type="slidenum">
              <a:rPr lang="en-US" smtClean="0"/>
              <a:t>‹#›</a:t>
            </a:fld>
            <a:endParaRPr lang="en-US"/>
          </a:p>
        </p:txBody>
      </p:sp>
    </p:spTree>
    <p:extLst>
      <p:ext uri="{BB962C8B-B14F-4D97-AF65-F5344CB8AC3E}">
        <p14:creationId xmlns:p14="http://schemas.microsoft.com/office/powerpoint/2010/main" val="150011099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67DD1B3-0FF7-4775-ACAF-9324B024A85F}"/>
              </a:ext>
            </a:extLst>
          </p:cNvPr>
          <p:cNvSpPr>
            <a:spLocks noGrp="1"/>
          </p:cNvSpPr>
          <p:nvPr>
            <p:ph type="dt" sz="half" idx="10"/>
          </p:nvPr>
        </p:nvSpPr>
        <p:spPr/>
        <p:txBody>
          <a:bodyPr/>
          <a:lstStyle/>
          <a:p>
            <a:fld id="{0F13B24D-5530-4162-934E-DBB3C015AC4B}" type="datetimeFigureOut">
              <a:rPr lang="en-US" smtClean="0"/>
              <a:t>9/18/2023</a:t>
            </a:fld>
            <a:endParaRPr lang="en-US"/>
          </a:p>
        </p:txBody>
      </p:sp>
      <p:sp>
        <p:nvSpPr>
          <p:cNvPr id="3" name="Footer Placeholder 2">
            <a:extLst>
              <a:ext uri="{FF2B5EF4-FFF2-40B4-BE49-F238E27FC236}">
                <a16:creationId xmlns:a16="http://schemas.microsoft.com/office/drawing/2014/main" id="{71FC1E87-39F5-4C6C-B496-405C701D390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AF6C030-D7A8-48F6-8F2B-D96E7C8CE550}"/>
              </a:ext>
            </a:extLst>
          </p:cNvPr>
          <p:cNvSpPr>
            <a:spLocks noGrp="1"/>
          </p:cNvSpPr>
          <p:nvPr>
            <p:ph type="sldNum" sz="quarter" idx="12"/>
          </p:nvPr>
        </p:nvSpPr>
        <p:spPr/>
        <p:txBody>
          <a:bodyPr/>
          <a:lstStyle/>
          <a:p>
            <a:fld id="{3106EA7C-BAF9-4F2F-8524-8A6B2101EA94}" type="slidenum">
              <a:rPr lang="en-US" smtClean="0"/>
              <a:t>‹#›</a:t>
            </a:fld>
            <a:endParaRPr lang="en-US"/>
          </a:p>
        </p:txBody>
      </p:sp>
    </p:spTree>
    <p:extLst>
      <p:ext uri="{BB962C8B-B14F-4D97-AF65-F5344CB8AC3E}">
        <p14:creationId xmlns:p14="http://schemas.microsoft.com/office/powerpoint/2010/main" val="314338577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513E0-DB5B-4CE0-A87D-FBDB9EF9EA2C}"/>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6B54ACF-386D-4D0F-B952-EB0384C33C11}"/>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6EF028F-156F-47A5-AAA1-3C5653936AD7}"/>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D5FDC53-C84C-4E9E-AF9D-1569743CE2BA}"/>
              </a:ext>
            </a:extLst>
          </p:cNvPr>
          <p:cNvSpPr>
            <a:spLocks noGrp="1"/>
          </p:cNvSpPr>
          <p:nvPr>
            <p:ph type="dt" sz="half" idx="10"/>
          </p:nvPr>
        </p:nvSpPr>
        <p:spPr/>
        <p:txBody>
          <a:bodyPr/>
          <a:lstStyle/>
          <a:p>
            <a:fld id="{0F13B24D-5530-4162-934E-DBB3C015AC4B}" type="datetimeFigureOut">
              <a:rPr lang="en-US" smtClean="0"/>
              <a:t>9/18/2023</a:t>
            </a:fld>
            <a:endParaRPr lang="en-US"/>
          </a:p>
        </p:txBody>
      </p:sp>
      <p:sp>
        <p:nvSpPr>
          <p:cNvPr id="6" name="Footer Placeholder 5">
            <a:extLst>
              <a:ext uri="{FF2B5EF4-FFF2-40B4-BE49-F238E27FC236}">
                <a16:creationId xmlns:a16="http://schemas.microsoft.com/office/drawing/2014/main" id="{75278CF7-ADA4-4B40-98B9-95B3CA39AE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76D303-86C4-4A27-ADF5-F104BB3FE084}"/>
              </a:ext>
            </a:extLst>
          </p:cNvPr>
          <p:cNvSpPr>
            <a:spLocks noGrp="1"/>
          </p:cNvSpPr>
          <p:nvPr>
            <p:ph type="sldNum" sz="quarter" idx="12"/>
          </p:nvPr>
        </p:nvSpPr>
        <p:spPr/>
        <p:txBody>
          <a:bodyPr/>
          <a:lstStyle/>
          <a:p>
            <a:fld id="{3106EA7C-BAF9-4F2F-8524-8A6B2101EA94}" type="slidenum">
              <a:rPr lang="en-US" smtClean="0"/>
              <a:t>‹#›</a:t>
            </a:fld>
            <a:endParaRPr lang="en-US"/>
          </a:p>
        </p:txBody>
      </p:sp>
    </p:spTree>
    <p:extLst>
      <p:ext uri="{BB962C8B-B14F-4D97-AF65-F5344CB8AC3E}">
        <p14:creationId xmlns:p14="http://schemas.microsoft.com/office/powerpoint/2010/main" val="21051724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ABFEE5-90B5-4253-AE29-89EE183E0E99}"/>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BE89982-827A-4A92-BBFA-D28F425DE1EB}"/>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E63D99-4377-4F16-B510-2925B0F19216}"/>
              </a:ext>
            </a:extLst>
          </p:cNvPr>
          <p:cNvSpPr>
            <a:spLocks noGrp="1"/>
          </p:cNvSpPr>
          <p:nvPr>
            <p:ph type="dt" sz="half" idx="10"/>
          </p:nvPr>
        </p:nvSpPr>
        <p:spPr/>
        <p:txBody>
          <a:bodyPr/>
          <a:lstStyle/>
          <a:p>
            <a:fld id="{9A727901-5066-4059-A1A6-1CD088972317}" type="datetimeFigureOut">
              <a:rPr lang="en-US" smtClean="0"/>
              <a:t>9/18/2023</a:t>
            </a:fld>
            <a:endParaRPr lang="en-US"/>
          </a:p>
        </p:txBody>
      </p:sp>
      <p:sp>
        <p:nvSpPr>
          <p:cNvPr id="5" name="Footer Placeholder 4">
            <a:extLst>
              <a:ext uri="{FF2B5EF4-FFF2-40B4-BE49-F238E27FC236}">
                <a16:creationId xmlns:a16="http://schemas.microsoft.com/office/drawing/2014/main" id="{9F21B984-4C48-40B8-A795-D84018A182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A90012-085B-47CD-A158-798D0FE7CA19}"/>
              </a:ext>
            </a:extLst>
          </p:cNvPr>
          <p:cNvSpPr>
            <a:spLocks noGrp="1"/>
          </p:cNvSpPr>
          <p:nvPr>
            <p:ph type="sldNum" sz="quarter" idx="12"/>
          </p:nvPr>
        </p:nvSpPr>
        <p:spPr/>
        <p:txBody>
          <a:bodyPr/>
          <a:lstStyle/>
          <a:p>
            <a:fld id="{580C2369-18E1-4183-9BFB-545B15346333}" type="slidenum">
              <a:rPr lang="en-US" smtClean="0"/>
              <a:t>‹#›</a:t>
            </a:fld>
            <a:endParaRPr lang="en-US"/>
          </a:p>
        </p:txBody>
      </p:sp>
    </p:spTree>
    <p:extLst>
      <p:ext uri="{BB962C8B-B14F-4D97-AF65-F5344CB8AC3E}">
        <p14:creationId xmlns:p14="http://schemas.microsoft.com/office/powerpoint/2010/main" val="151556070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6C74B-0D31-4C1D-8F05-83268AD071A7}"/>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9D4D02D-2F8A-463D-AF19-30612FBE8216}"/>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A7E7114-B7BD-4333-84EB-E725EFDA1E35}"/>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3FFB77A-FC37-4C61-B4AB-67AE30A2C2FB}"/>
              </a:ext>
            </a:extLst>
          </p:cNvPr>
          <p:cNvSpPr>
            <a:spLocks noGrp="1"/>
          </p:cNvSpPr>
          <p:nvPr>
            <p:ph type="dt" sz="half" idx="10"/>
          </p:nvPr>
        </p:nvSpPr>
        <p:spPr/>
        <p:txBody>
          <a:bodyPr/>
          <a:lstStyle/>
          <a:p>
            <a:fld id="{0F13B24D-5530-4162-934E-DBB3C015AC4B}" type="datetimeFigureOut">
              <a:rPr lang="en-US" smtClean="0"/>
              <a:t>9/18/2023</a:t>
            </a:fld>
            <a:endParaRPr lang="en-US"/>
          </a:p>
        </p:txBody>
      </p:sp>
      <p:sp>
        <p:nvSpPr>
          <p:cNvPr id="6" name="Footer Placeholder 5">
            <a:extLst>
              <a:ext uri="{FF2B5EF4-FFF2-40B4-BE49-F238E27FC236}">
                <a16:creationId xmlns:a16="http://schemas.microsoft.com/office/drawing/2014/main" id="{5CE7891E-F6F2-4D34-A813-613CED133D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74B9DE-3297-4F21-BB9B-4009A737320A}"/>
              </a:ext>
            </a:extLst>
          </p:cNvPr>
          <p:cNvSpPr>
            <a:spLocks noGrp="1"/>
          </p:cNvSpPr>
          <p:nvPr>
            <p:ph type="sldNum" sz="quarter" idx="12"/>
          </p:nvPr>
        </p:nvSpPr>
        <p:spPr/>
        <p:txBody>
          <a:bodyPr/>
          <a:lstStyle/>
          <a:p>
            <a:fld id="{3106EA7C-BAF9-4F2F-8524-8A6B2101EA94}" type="slidenum">
              <a:rPr lang="en-US" smtClean="0"/>
              <a:t>‹#›</a:t>
            </a:fld>
            <a:endParaRPr lang="en-US"/>
          </a:p>
        </p:txBody>
      </p:sp>
    </p:spTree>
    <p:extLst>
      <p:ext uri="{BB962C8B-B14F-4D97-AF65-F5344CB8AC3E}">
        <p14:creationId xmlns:p14="http://schemas.microsoft.com/office/powerpoint/2010/main" val="233019697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BFA24-119B-45DC-B9C7-49B31A4F962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21FF1D8-3068-4D14-9388-8AAFA99D41B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26B8B7-8981-4B41-B83D-88D0A926ECA3}"/>
              </a:ext>
            </a:extLst>
          </p:cNvPr>
          <p:cNvSpPr>
            <a:spLocks noGrp="1"/>
          </p:cNvSpPr>
          <p:nvPr>
            <p:ph type="dt" sz="half" idx="10"/>
          </p:nvPr>
        </p:nvSpPr>
        <p:spPr/>
        <p:txBody>
          <a:bodyPr/>
          <a:lstStyle/>
          <a:p>
            <a:fld id="{0F13B24D-5530-4162-934E-DBB3C015AC4B}" type="datetimeFigureOut">
              <a:rPr lang="en-US" smtClean="0"/>
              <a:t>9/18/2023</a:t>
            </a:fld>
            <a:endParaRPr lang="en-US"/>
          </a:p>
        </p:txBody>
      </p:sp>
      <p:sp>
        <p:nvSpPr>
          <p:cNvPr id="5" name="Footer Placeholder 4">
            <a:extLst>
              <a:ext uri="{FF2B5EF4-FFF2-40B4-BE49-F238E27FC236}">
                <a16:creationId xmlns:a16="http://schemas.microsoft.com/office/drawing/2014/main" id="{F01CBA00-23D4-40A1-A72C-05D6466C8A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A3C014-CFBE-4B07-9F7E-B7808D70875F}"/>
              </a:ext>
            </a:extLst>
          </p:cNvPr>
          <p:cNvSpPr>
            <a:spLocks noGrp="1"/>
          </p:cNvSpPr>
          <p:nvPr>
            <p:ph type="sldNum" sz="quarter" idx="12"/>
          </p:nvPr>
        </p:nvSpPr>
        <p:spPr/>
        <p:txBody>
          <a:bodyPr/>
          <a:lstStyle/>
          <a:p>
            <a:fld id="{3106EA7C-BAF9-4F2F-8524-8A6B2101EA94}" type="slidenum">
              <a:rPr lang="en-US" smtClean="0"/>
              <a:t>‹#›</a:t>
            </a:fld>
            <a:endParaRPr lang="en-US"/>
          </a:p>
        </p:txBody>
      </p:sp>
    </p:spTree>
    <p:extLst>
      <p:ext uri="{BB962C8B-B14F-4D97-AF65-F5344CB8AC3E}">
        <p14:creationId xmlns:p14="http://schemas.microsoft.com/office/powerpoint/2010/main" val="31605023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59FB6A-18D0-4199-86A0-69A0B3C58CA3}"/>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9465D89-05FD-4840-9FC9-835582515458}"/>
              </a:ext>
            </a:extLst>
          </p:cNvPr>
          <p:cNvSpPr>
            <a:spLocks noGrp="1"/>
          </p:cNvSpPr>
          <p:nvPr>
            <p:ph type="body" orient="vert" idx="1"/>
          </p:nvPr>
        </p:nvSpPr>
        <p:spPr>
          <a:xfrm>
            <a:off x="628650" y="365125"/>
            <a:ext cx="57626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DC477A-C1C3-46C8-B8B8-6AD6592E2252}"/>
              </a:ext>
            </a:extLst>
          </p:cNvPr>
          <p:cNvSpPr>
            <a:spLocks noGrp="1"/>
          </p:cNvSpPr>
          <p:nvPr>
            <p:ph type="dt" sz="half" idx="10"/>
          </p:nvPr>
        </p:nvSpPr>
        <p:spPr/>
        <p:txBody>
          <a:bodyPr/>
          <a:lstStyle/>
          <a:p>
            <a:fld id="{0F13B24D-5530-4162-934E-DBB3C015AC4B}" type="datetimeFigureOut">
              <a:rPr lang="en-US" smtClean="0"/>
              <a:t>9/18/2023</a:t>
            </a:fld>
            <a:endParaRPr lang="en-US"/>
          </a:p>
        </p:txBody>
      </p:sp>
      <p:sp>
        <p:nvSpPr>
          <p:cNvPr id="5" name="Footer Placeholder 4">
            <a:extLst>
              <a:ext uri="{FF2B5EF4-FFF2-40B4-BE49-F238E27FC236}">
                <a16:creationId xmlns:a16="http://schemas.microsoft.com/office/drawing/2014/main" id="{CE7672EC-6681-4EE0-B3CB-AD5B3C45E9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51F20B-1FA6-44E5-9629-9252A59A78B4}"/>
              </a:ext>
            </a:extLst>
          </p:cNvPr>
          <p:cNvSpPr>
            <a:spLocks noGrp="1"/>
          </p:cNvSpPr>
          <p:nvPr>
            <p:ph type="sldNum" sz="quarter" idx="12"/>
          </p:nvPr>
        </p:nvSpPr>
        <p:spPr/>
        <p:txBody>
          <a:bodyPr/>
          <a:lstStyle/>
          <a:p>
            <a:fld id="{3106EA7C-BAF9-4F2F-8524-8A6B2101EA94}" type="slidenum">
              <a:rPr lang="en-US" smtClean="0"/>
              <a:t>‹#›</a:t>
            </a:fld>
            <a:endParaRPr lang="en-US"/>
          </a:p>
        </p:txBody>
      </p:sp>
    </p:spTree>
    <p:extLst>
      <p:ext uri="{BB962C8B-B14F-4D97-AF65-F5344CB8AC3E}">
        <p14:creationId xmlns:p14="http://schemas.microsoft.com/office/powerpoint/2010/main" val="11024277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5C7B3-BBE9-4FEB-BF54-5DDA12DBD5E1}"/>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C4CC68E-F198-4B7A-A39B-E7A4D861FABD}"/>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8575984-BD1B-483B-8426-3453B2262E33}"/>
              </a:ext>
            </a:extLst>
          </p:cNvPr>
          <p:cNvSpPr>
            <a:spLocks noGrp="1"/>
          </p:cNvSpPr>
          <p:nvPr>
            <p:ph type="dt" sz="half" idx="10"/>
          </p:nvPr>
        </p:nvSpPr>
        <p:spPr/>
        <p:txBody>
          <a:bodyPr/>
          <a:lstStyle/>
          <a:p>
            <a:fld id="{AFADF9B5-3CCD-47C7-B3FD-52FF9E645C6F}" type="datetimeFigureOut">
              <a:rPr lang="en-US" smtClean="0"/>
              <a:t>9/18/2023</a:t>
            </a:fld>
            <a:endParaRPr lang="en-US"/>
          </a:p>
        </p:txBody>
      </p:sp>
      <p:sp>
        <p:nvSpPr>
          <p:cNvPr id="5" name="Footer Placeholder 4">
            <a:extLst>
              <a:ext uri="{FF2B5EF4-FFF2-40B4-BE49-F238E27FC236}">
                <a16:creationId xmlns:a16="http://schemas.microsoft.com/office/drawing/2014/main" id="{26AA1B5E-E797-409E-A652-01A0753B99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340E36-1258-4D7D-B453-B6D7E8BD0394}"/>
              </a:ext>
            </a:extLst>
          </p:cNvPr>
          <p:cNvSpPr>
            <a:spLocks noGrp="1"/>
          </p:cNvSpPr>
          <p:nvPr>
            <p:ph type="sldNum" sz="quarter" idx="12"/>
          </p:nvPr>
        </p:nvSpPr>
        <p:spPr/>
        <p:txBody>
          <a:bodyPr/>
          <a:lstStyle/>
          <a:p>
            <a:fld id="{8B2570BE-9DB3-4FA5-B07A-8731BDE0C8C9}" type="slidenum">
              <a:rPr lang="en-US" smtClean="0"/>
              <a:t>‹#›</a:t>
            </a:fld>
            <a:endParaRPr lang="en-US"/>
          </a:p>
        </p:txBody>
      </p:sp>
    </p:spTree>
    <p:extLst>
      <p:ext uri="{BB962C8B-B14F-4D97-AF65-F5344CB8AC3E}">
        <p14:creationId xmlns:p14="http://schemas.microsoft.com/office/powerpoint/2010/main" val="177523416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F0578-F21F-414A-B694-18ECB41B31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C542D1-065D-482F-AA9D-BBD58C5F90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39EACB-3B0B-4833-AD0E-715198B3D89B}"/>
              </a:ext>
            </a:extLst>
          </p:cNvPr>
          <p:cNvSpPr>
            <a:spLocks noGrp="1"/>
          </p:cNvSpPr>
          <p:nvPr>
            <p:ph type="dt" sz="half" idx="10"/>
          </p:nvPr>
        </p:nvSpPr>
        <p:spPr/>
        <p:txBody>
          <a:bodyPr/>
          <a:lstStyle/>
          <a:p>
            <a:fld id="{AFADF9B5-3CCD-47C7-B3FD-52FF9E645C6F}" type="datetimeFigureOut">
              <a:rPr lang="en-US" smtClean="0"/>
              <a:t>9/18/2023</a:t>
            </a:fld>
            <a:endParaRPr lang="en-US"/>
          </a:p>
        </p:txBody>
      </p:sp>
      <p:sp>
        <p:nvSpPr>
          <p:cNvPr id="5" name="Footer Placeholder 4">
            <a:extLst>
              <a:ext uri="{FF2B5EF4-FFF2-40B4-BE49-F238E27FC236}">
                <a16:creationId xmlns:a16="http://schemas.microsoft.com/office/drawing/2014/main" id="{1220F530-BA6F-47BB-8C61-71C28DBA4F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3B6F7E-4E63-4B18-9298-0518CC7E219A}"/>
              </a:ext>
            </a:extLst>
          </p:cNvPr>
          <p:cNvSpPr>
            <a:spLocks noGrp="1"/>
          </p:cNvSpPr>
          <p:nvPr>
            <p:ph type="sldNum" sz="quarter" idx="12"/>
          </p:nvPr>
        </p:nvSpPr>
        <p:spPr/>
        <p:txBody>
          <a:bodyPr/>
          <a:lstStyle/>
          <a:p>
            <a:fld id="{8B2570BE-9DB3-4FA5-B07A-8731BDE0C8C9}" type="slidenum">
              <a:rPr lang="en-US" smtClean="0"/>
              <a:t>‹#›</a:t>
            </a:fld>
            <a:endParaRPr lang="en-US"/>
          </a:p>
        </p:txBody>
      </p:sp>
    </p:spTree>
    <p:extLst>
      <p:ext uri="{BB962C8B-B14F-4D97-AF65-F5344CB8AC3E}">
        <p14:creationId xmlns:p14="http://schemas.microsoft.com/office/powerpoint/2010/main" val="327625745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40DD5-5649-4179-A0C6-9A777DC59E72}"/>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A7184E6-142E-4119-A401-3C56920BDB82}"/>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192051B-50BE-4B23-BBAC-ED37AA05ECDB}"/>
              </a:ext>
            </a:extLst>
          </p:cNvPr>
          <p:cNvSpPr>
            <a:spLocks noGrp="1"/>
          </p:cNvSpPr>
          <p:nvPr>
            <p:ph type="dt" sz="half" idx="10"/>
          </p:nvPr>
        </p:nvSpPr>
        <p:spPr/>
        <p:txBody>
          <a:bodyPr/>
          <a:lstStyle/>
          <a:p>
            <a:fld id="{AFADF9B5-3CCD-47C7-B3FD-52FF9E645C6F}" type="datetimeFigureOut">
              <a:rPr lang="en-US" smtClean="0"/>
              <a:t>9/18/2023</a:t>
            </a:fld>
            <a:endParaRPr lang="en-US"/>
          </a:p>
        </p:txBody>
      </p:sp>
      <p:sp>
        <p:nvSpPr>
          <p:cNvPr id="5" name="Footer Placeholder 4">
            <a:extLst>
              <a:ext uri="{FF2B5EF4-FFF2-40B4-BE49-F238E27FC236}">
                <a16:creationId xmlns:a16="http://schemas.microsoft.com/office/drawing/2014/main" id="{260C9EF7-F480-41A6-AA52-3AE9D169DC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3D813F-CE57-4B10-97C3-AD8B528A3B80}"/>
              </a:ext>
            </a:extLst>
          </p:cNvPr>
          <p:cNvSpPr>
            <a:spLocks noGrp="1"/>
          </p:cNvSpPr>
          <p:nvPr>
            <p:ph type="sldNum" sz="quarter" idx="12"/>
          </p:nvPr>
        </p:nvSpPr>
        <p:spPr/>
        <p:txBody>
          <a:bodyPr/>
          <a:lstStyle/>
          <a:p>
            <a:fld id="{8B2570BE-9DB3-4FA5-B07A-8731BDE0C8C9}" type="slidenum">
              <a:rPr lang="en-US" smtClean="0"/>
              <a:t>‹#›</a:t>
            </a:fld>
            <a:endParaRPr lang="en-US"/>
          </a:p>
        </p:txBody>
      </p:sp>
    </p:spTree>
    <p:extLst>
      <p:ext uri="{BB962C8B-B14F-4D97-AF65-F5344CB8AC3E}">
        <p14:creationId xmlns:p14="http://schemas.microsoft.com/office/powerpoint/2010/main" val="241334406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A1464-39B8-421B-87A1-B3D5F77F8A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9B6C3F-CA66-4EA7-AC34-CE449DB7A992}"/>
              </a:ext>
            </a:extLst>
          </p:cNvPr>
          <p:cNvSpPr>
            <a:spLocks noGrp="1"/>
          </p:cNvSpPr>
          <p:nvPr>
            <p:ph sz="half" idx="1"/>
          </p:nvPr>
        </p:nvSpPr>
        <p:spPr>
          <a:xfrm>
            <a:off x="62865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7F9C0D4-45FC-4D86-9E15-6E52FC034438}"/>
              </a:ext>
            </a:extLst>
          </p:cNvPr>
          <p:cNvSpPr>
            <a:spLocks noGrp="1"/>
          </p:cNvSpPr>
          <p:nvPr>
            <p:ph sz="half" idx="2"/>
          </p:nvPr>
        </p:nvSpPr>
        <p:spPr>
          <a:xfrm>
            <a:off x="464820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FFDE7B2-B42F-408D-98F2-7315859A865E}"/>
              </a:ext>
            </a:extLst>
          </p:cNvPr>
          <p:cNvSpPr>
            <a:spLocks noGrp="1"/>
          </p:cNvSpPr>
          <p:nvPr>
            <p:ph type="dt" sz="half" idx="10"/>
          </p:nvPr>
        </p:nvSpPr>
        <p:spPr/>
        <p:txBody>
          <a:bodyPr/>
          <a:lstStyle/>
          <a:p>
            <a:fld id="{AFADF9B5-3CCD-47C7-B3FD-52FF9E645C6F}" type="datetimeFigureOut">
              <a:rPr lang="en-US" smtClean="0"/>
              <a:t>9/18/2023</a:t>
            </a:fld>
            <a:endParaRPr lang="en-US"/>
          </a:p>
        </p:txBody>
      </p:sp>
      <p:sp>
        <p:nvSpPr>
          <p:cNvPr id="6" name="Footer Placeholder 5">
            <a:extLst>
              <a:ext uri="{FF2B5EF4-FFF2-40B4-BE49-F238E27FC236}">
                <a16:creationId xmlns:a16="http://schemas.microsoft.com/office/drawing/2014/main" id="{F8328021-4E31-4FF2-897F-385A0781EE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1C369C-4704-4F81-9778-469BE514F196}"/>
              </a:ext>
            </a:extLst>
          </p:cNvPr>
          <p:cNvSpPr>
            <a:spLocks noGrp="1"/>
          </p:cNvSpPr>
          <p:nvPr>
            <p:ph type="sldNum" sz="quarter" idx="12"/>
          </p:nvPr>
        </p:nvSpPr>
        <p:spPr/>
        <p:txBody>
          <a:bodyPr/>
          <a:lstStyle/>
          <a:p>
            <a:fld id="{8B2570BE-9DB3-4FA5-B07A-8731BDE0C8C9}" type="slidenum">
              <a:rPr lang="en-US" smtClean="0"/>
              <a:t>‹#›</a:t>
            </a:fld>
            <a:endParaRPr lang="en-US"/>
          </a:p>
        </p:txBody>
      </p:sp>
    </p:spTree>
    <p:extLst>
      <p:ext uri="{BB962C8B-B14F-4D97-AF65-F5344CB8AC3E}">
        <p14:creationId xmlns:p14="http://schemas.microsoft.com/office/powerpoint/2010/main" val="244506726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A5B34-DD53-44D2-A082-F8333A953E10}"/>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A29C67E-0E0A-407E-BFDD-F7C18A368808}"/>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204026A-45FB-4AA2-9277-183E31B0ACAB}"/>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DF17356-7E3C-4273-BE27-D7E7D0304131}"/>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554743E-F211-4CFD-975A-17C75F0B9A85}"/>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FADA10-3990-49A7-8B18-7848501EC59C}"/>
              </a:ext>
            </a:extLst>
          </p:cNvPr>
          <p:cNvSpPr>
            <a:spLocks noGrp="1"/>
          </p:cNvSpPr>
          <p:nvPr>
            <p:ph type="dt" sz="half" idx="10"/>
          </p:nvPr>
        </p:nvSpPr>
        <p:spPr/>
        <p:txBody>
          <a:bodyPr/>
          <a:lstStyle/>
          <a:p>
            <a:fld id="{AFADF9B5-3CCD-47C7-B3FD-52FF9E645C6F}" type="datetimeFigureOut">
              <a:rPr lang="en-US" smtClean="0"/>
              <a:t>9/18/2023</a:t>
            </a:fld>
            <a:endParaRPr lang="en-US"/>
          </a:p>
        </p:txBody>
      </p:sp>
      <p:sp>
        <p:nvSpPr>
          <p:cNvPr id="8" name="Footer Placeholder 7">
            <a:extLst>
              <a:ext uri="{FF2B5EF4-FFF2-40B4-BE49-F238E27FC236}">
                <a16:creationId xmlns:a16="http://schemas.microsoft.com/office/drawing/2014/main" id="{B686853B-B111-4982-A91C-E376A7DCB0B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102C7E0-F631-4996-B468-F881CF4590E1}"/>
              </a:ext>
            </a:extLst>
          </p:cNvPr>
          <p:cNvSpPr>
            <a:spLocks noGrp="1"/>
          </p:cNvSpPr>
          <p:nvPr>
            <p:ph type="sldNum" sz="quarter" idx="12"/>
          </p:nvPr>
        </p:nvSpPr>
        <p:spPr/>
        <p:txBody>
          <a:bodyPr/>
          <a:lstStyle/>
          <a:p>
            <a:fld id="{8B2570BE-9DB3-4FA5-B07A-8731BDE0C8C9}" type="slidenum">
              <a:rPr lang="en-US" smtClean="0"/>
              <a:t>‹#›</a:t>
            </a:fld>
            <a:endParaRPr lang="en-US"/>
          </a:p>
        </p:txBody>
      </p:sp>
    </p:spTree>
    <p:extLst>
      <p:ext uri="{BB962C8B-B14F-4D97-AF65-F5344CB8AC3E}">
        <p14:creationId xmlns:p14="http://schemas.microsoft.com/office/powerpoint/2010/main" val="312406159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A30DF-2C0D-40FA-9A50-FF176AAEDEF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57183E-A0BA-4423-8A48-D33B0FAA0838}"/>
              </a:ext>
            </a:extLst>
          </p:cNvPr>
          <p:cNvSpPr>
            <a:spLocks noGrp="1"/>
          </p:cNvSpPr>
          <p:nvPr>
            <p:ph type="dt" sz="half" idx="10"/>
          </p:nvPr>
        </p:nvSpPr>
        <p:spPr/>
        <p:txBody>
          <a:bodyPr/>
          <a:lstStyle/>
          <a:p>
            <a:fld id="{AFADF9B5-3CCD-47C7-B3FD-52FF9E645C6F}" type="datetimeFigureOut">
              <a:rPr lang="en-US" smtClean="0"/>
              <a:t>9/18/2023</a:t>
            </a:fld>
            <a:endParaRPr lang="en-US"/>
          </a:p>
        </p:txBody>
      </p:sp>
      <p:sp>
        <p:nvSpPr>
          <p:cNvPr id="4" name="Footer Placeholder 3">
            <a:extLst>
              <a:ext uri="{FF2B5EF4-FFF2-40B4-BE49-F238E27FC236}">
                <a16:creationId xmlns:a16="http://schemas.microsoft.com/office/drawing/2014/main" id="{B9C39BF9-481C-48CD-9C6D-D650238B591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86D12C8-8123-4342-B66A-266A086041D6}"/>
              </a:ext>
            </a:extLst>
          </p:cNvPr>
          <p:cNvSpPr>
            <a:spLocks noGrp="1"/>
          </p:cNvSpPr>
          <p:nvPr>
            <p:ph type="sldNum" sz="quarter" idx="12"/>
          </p:nvPr>
        </p:nvSpPr>
        <p:spPr/>
        <p:txBody>
          <a:bodyPr/>
          <a:lstStyle/>
          <a:p>
            <a:fld id="{8B2570BE-9DB3-4FA5-B07A-8731BDE0C8C9}" type="slidenum">
              <a:rPr lang="en-US" smtClean="0"/>
              <a:t>‹#›</a:t>
            </a:fld>
            <a:endParaRPr lang="en-US"/>
          </a:p>
        </p:txBody>
      </p:sp>
    </p:spTree>
    <p:extLst>
      <p:ext uri="{BB962C8B-B14F-4D97-AF65-F5344CB8AC3E}">
        <p14:creationId xmlns:p14="http://schemas.microsoft.com/office/powerpoint/2010/main" val="318252042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13E09E-468D-4000-9A79-DBD51D569D36}"/>
              </a:ext>
            </a:extLst>
          </p:cNvPr>
          <p:cNvSpPr>
            <a:spLocks noGrp="1"/>
          </p:cNvSpPr>
          <p:nvPr>
            <p:ph type="dt" sz="half" idx="10"/>
          </p:nvPr>
        </p:nvSpPr>
        <p:spPr/>
        <p:txBody>
          <a:bodyPr/>
          <a:lstStyle/>
          <a:p>
            <a:fld id="{AFADF9B5-3CCD-47C7-B3FD-52FF9E645C6F}" type="datetimeFigureOut">
              <a:rPr lang="en-US" smtClean="0"/>
              <a:t>9/18/2023</a:t>
            </a:fld>
            <a:endParaRPr lang="en-US"/>
          </a:p>
        </p:txBody>
      </p:sp>
      <p:sp>
        <p:nvSpPr>
          <p:cNvPr id="3" name="Footer Placeholder 2">
            <a:extLst>
              <a:ext uri="{FF2B5EF4-FFF2-40B4-BE49-F238E27FC236}">
                <a16:creationId xmlns:a16="http://schemas.microsoft.com/office/drawing/2014/main" id="{EDA2F7FB-FD47-4B0A-90DC-8AAE73BC199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C6D23C6-002E-418B-9EDD-5BB78CD2FE0C}"/>
              </a:ext>
            </a:extLst>
          </p:cNvPr>
          <p:cNvSpPr>
            <a:spLocks noGrp="1"/>
          </p:cNvSpPr>
          <p:nvPr>
            <p:ph type="sldNum" sz="quarter" idx="12"/>
          </p:nvPr>
        </p:nvSpPr>
        <p:spPr/>
        <p:txBody>
          <a:bodyPr/>
          <a:lstStyle/>
          <a:p>
            <a:fld id="{8B2570BE-9DB3-4FA5-B07A-8731BDE0C8C9}" type="slidenum">
              <a:rPr lang="en-US" smtClean="0"/>
              <a:t>‹#›</a:t>
            </a:fld>
            <a:endParaRPr lang="en-US"/>
          </a:p>
        </p:txBody>
      </p:sp>
    </p:spTree>
    <p:extLst>
      <p:ext uri="{BB962C8B-B14F-4D97-AF65-F5344CB8AC3E}">
        <p14:creationId xmlns:p14="http://schemas.microsoft.com/office/powerpoint/2010/main" val="16969558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F1ADD-DC87-409B-AA46-18A1BAABDF7C}"/>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4D1499E-267B-4A01-854C-4F9A42E80C92}"/>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3A91DCA-B1AD-46D0-9C05-0D53583CE824}"/>
              </a:ext>
            </a:extLst>
          </p:cNvPr>
          <p:cNvSpPr>
            <a:spLocks noGrp="1"/>
          </p:cNvSpPr>
          <p:nvPr>
            <p:ph type="dt" sz="half" idx="10"/>
          </p:nvPr>
        </p:nvSpPr>
        <p:spPr/>
        <p:txBody>
          <a:bodyPr/>
          <a:lstStyle/>
          <a:p>
            <a:fld id="{6C67E568-DBED-49F9-834D-07DCC26C3041}" type="datetimeFigureOut">
              <a:rPr lang="en-US" smtClean="0"/>
              <a:t>9/18/2023</a:t>
            </a:fld>
            <a:endParaRPr lang="en-US"/>
          </a:p>
        </p:txBody>
      </p:sp>
      <p:sp>
        <p:nvSpPr>
          <p:cNvPr id="5" name="Footer Placeholder 4">
            <a:extLst>
              <a:ext uri="{FF2B5EF4-FFF2-40B4-BE49-F238E27FC236}">
                <a16:creationId xmlns:a16="http://schemas.microsoft.com/office/drawing/2014/main" id="{899BCA6B-D72D-48D8-B264-21A4CD7593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DCC1D7-8C18-4E91-842F-9202A1B98911}"/>
              </a:ext>
            </a:extLst>
          </p:cNvPr>
          <p:cNvSpPr>
            <a:spLocks noGrp="1"/>
          </p:cNvSpPr>
          <p:nvPr>
            <p:ph type="sldNum" sz="quarter" idx="12"/>
          </p:nvPr>
        </p:nvSpPr>
        <p:spPr/>
        <p:txBody>
          <a:bodyPr/>
          <a:lstStyle/>
          <a:p>
            <a:fld id="{6CD8D2AE-077F-405D-9D76-029B32CA3919}" type="slidenum">
              <a:rPr lang="en-US" smtClean="0"/>
              <a:t>‹#›</a:t>
            </a:fld>
            <a:endParaRPr lang="en-US"/>
          </a:p>
        </p:txBody>
      </p:sp>
    </p:spTree>
    <p:extLst>
      <p:ext uri="{BB962C8B-B14F-4D97-AF65-F5344CB8AC3E}">
        <p14:creationId xmlns:p14="http://schemas.microsoft.com/office/powerpoint/2010/main" val="34894838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4889C-5396-45CA-9736-7C69028D4B2F}"/>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2FD0141-083B-4677-843F-8F62A010B0D8}"/>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8CD6F9B-7C78-4697-8052-31B624BDB6DA}"/>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26E8FA7-4EA1-496C-AC96-F7C76A7044A0}"/>
              </a:ext>
            </a:extLst>
          </p:cNvPr>
          <p:cNvSpPr>
            <a:spLocks noGrp="1"/>
          </p:cNvSpPr>
          <p:nvPr>
            <p:ph type="dt" sz="half" idx="10"/>
          </p:nvPr>
        </p:nvSpPr>
        <p:spPr/>
        <p:txBody>
          <a:bodyPr/>
          <a:lstStyle/>
          <a:p>
            <a:fld id="{AFADF9B5-3CCD-47C7-B3FD-52FF9E645C6F}" type="datetimeFigureOut">
              <a:rPr lang="en-US" smtClean="0"/>
              <a:t>9/18/2023</a:t>
            </a:fld>
            <a:endParaRPr lang="en-US"/>
          </a:p>
        </p:txBody>
      </p:sp>
      <p:sp>
        <p:nvSpPr>
          <p:cNvPr id="6" name="Footer Placeholder 5">
            <a:extLst>
              <a:ext uri="{FF2B5EF4-FFF2-40B4-BE49-F238E27FC236}">
                <a16:creationId xmlns:a16="http://schemas.microsoft.com/office/drawing/2014/main" id="{028C4488-EC66-4C6B-B1CC-2E04C3DC6C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CFC162-A28E-4D1E-9D79-616187787E53}"/>
              </a:ext>
            </a:extLst>
          </p:cNvPr>
          <p:cNvSpPr>
            <a:spLocks noGrp="1"/>
          </p:cNvSpPr>
          <p:nvPr>
            <p:ph type="sldNum" sz="quarter" idx="12"/>
          </p:nvPr>
        </p:nvSpPr>
        <p:spPr/>
        <p:txBody>
          <a:bodyPr/>
          <a:lstStyle/>
          <a:p>
            <a:fld id="{8B2570BE-9DB3-4FA5-B07A-8731BDE0C8C9}" type="slidenum">
              <a:rPr lang="en-US" smtClean="0"/>
              <a:t>‹#›</a:t>
            </a:fld>
            <a:endParaRPr lang="en-US"/>
          </a:p>
        </p:txBody>
      </p:sp>
    </p:spTree>
    <p:extLst>
      <p:ext uri="{BB962C8B-B14F-4D97-AF65-F5344CB8AC3E}">
        <p14:creationId xmlns:p14="http://schemas.microsoft.com/office/powerpoint/2010/main" val="291731975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F3686-0755-4F79-BF60-4175C6591685}"/>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BB7C661-C30D-47A9-832B-886ACE0F34EE}"/>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912A377-1E5A-4147-BCC5-64BBA29FF140}"/>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298640D-02FA-4B49-859D-386F874C5FD2}"/>
              </a:ext>
            </a:extLst>
          </p:cNvPr>
          <p:cNvSpPr>
            <a:spLocks noGrp="1"/>
          </p:cNvSpPr>
          <p:nvPr>
            <p:ph type="dt" sz="half" idx="10"/>
          </p:nvPr>
        </p:nvSpPr>
        <p:spPr/>
        <p:txBody>
          <a:bodyPr/>
          <a:lstStyle/>
          <a:p>
            <a:fld id="{AFADF9B5-3CCD-47C7-B3FD-52FF9E645C6F}" type="datetimeFigureOut">
              <a:rPr lang="en-US" smtClean="0"/>
              <a:t>9/18/2023</a:t>
            </a:fld>
            <a:endParaRPr lang="en-US"/>
          </a:p>
        </p:txBody>
      </p:sp>
      <p:sp>
        <p:nvSpPr>
          <p:cNvPr id="6" name="Footer Placeholder 5">
            <a:extLst>
              <a:ext uri="{FF2B5EF4-FFF2-40B4-BE49-F238E27FC236}">
                <a16:creationId xmlns:a16="http://schemas.microsoft.com/office/drawing/2014/main" id="{A2A71429-4BEE-4CDD-A7BE-FD7F1124E5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C4940A-54FA-47F7-877A-C7416D295330}"/>
              </a:ext>
            </a:extLst>
          </p:cNvPr>
          <p:cNvSpPr>
            <a:spLocks noGrp="1"/>
          </p:cNvSpPr>
          <p:nvPr>
            <p:ph type="sldNum" sz="quarter" idx="12"/>
          </p:nvPr>
        </p:nvSpPr>
        <p:spPr/>
        <p:txBody>
          <a:bodyPr/>
          <a:lstStyle/>
          <a:p>
            <a:fld id="{8B2570BE-9DB3-4FA5-B07A-8731BDE0C8C9}" type="slidenum">
              <a:rPr lang="en-US" smtClean="0"/>
              <a:t>‹#›</a:t>
            </a:fld>
            <a:endParaRPr lang="en-US"/>
          </a:p>
        </p:txBody>
      </p:sp>
    </p:spTree>
    <p:extLst>
      <p:ext uri="{BB962C8B-B14F-4D97-AF65-F5344CB8AC3E}">
        <p14:creationId xmlns:p14="http://schemas.microsoft.com/office/powerpoint/2010/main" val="32015989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4486D-8B8D-41E1-AD19-C7D954120E9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6DAF929-99D4-4996-829B-B67C4588558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E09273-8FEC-4A71-9D38-5E21AC007ECB}"/>
              </a:ext>
            </a:extLst>
          </p:cNvPr>
          <p:cNvSpPr>
            <a:spLocks noGrp="1"/>
          </p:cNvSpPr>
          <p:nvPr>
            <p:ph type="dt" sz="half" idx="10"/>
          </p:nvPr>
        </p:nvSpPr>
        <p:spPr/>
        <p:txBody>
          <a:bodyPr/>
          <a:lstStyle/>
          <a:p>
            <a:fld id="{AFADF9B5-3CCD-47C7-B3FD-52FF9E645C6F}" type="datetimeFigureOut">
              <a:rPr lang="en-US" smtClean="0"/>
              <a:t>9/18/2023</a:t>
            </a:fld>
            <a:endParaRPr lang="en-US"/>
          </a:p>
        </p:txBody>
      </p:sp>
      <p:sp>
        <p:nvSpPr>
          <p:cNvPr id="5" name="Footer Placeholder 4">
            <a:extLst>
              <a:ext uri="{FF2B5EF4-FFF2-40B4-BE49-F238E27FC236}">
                <a16:creationId xmlns:a16="http://schemas.microsoft.com/office/drawing/2014/main" id="{F9B713EC-BB47-4F06-ADC0-7830228F70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99305B-0D86-4225-9576-80440A9DCFA8}"/>
              </a:ext>
            </a:extLst>
          </p:cNvPr>
          <p:cNvSpPr>
            <a:spLocks noGrp="1"/>
          </p:cNvSpPr>
          <p:nvPr>
            <p:ph type="sldNum" sz="quarter" idx="12"/>
          </p:nvPr>
        </p:nvSpPr>
        <p:spPr/>
        <p:txBody>
          <a:bodyPr/>
          <a:lstStyle/>
          <a:p>
            <a:fld id="{8B2570BE-9DB3-4FA5-B07A-8731BDE0C8C9}" type="slidenum">
              <a:rPr lang="en-US" smtClean="0"/>
              <a:t>‹#›</a:t>
            </a:fld>
            <a:endParaRPr lang="en-US"/>
          </a:p>
        </p:txBody>
      </p:sp>
    </p:spTree>
    <p:extLst>
      <p:ext uri="{BB962C8B-B14F-4D97-AF65-F5344CB8AC3E}">
        <p14:creationId xmlns:p14="http://schemas.microsoft.com/office/powerpoint/2010/main" val="406167216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49F496D-C1C2-425C-ACA8-11C033289345}"/>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1AAF701-0069-4989-9E09-DC162E6E5704}"/>
              </a:ext>
            </a:extLst>
          </p:cNvPr>
          <p:cNvSpPr>
            <a:spLocks noGrp="1"/>
          </p:cNvSpPr>
          <p:nvPr>
            <p:ph type="body" orient="vert" idx="1"/>
          </p:nvPr>
        </p:nvSpPr>
        <p:spPr>
          <a:xfrm>
            <a:off x="628650" y="365125"/>
            <a:ext cx="57626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EC8563-910E-4E0B-B390-025A374E94AD}"/>
              </a:ext>
            </a:extLst>
          </p:cNvPr>
          <p:cNvSpPr>
            <a:spLocks noGrp="1"/>
          </p:cNvSpPr>
          <p:nvPr>
            <p:ph type="dt" sz="half" idx="10"/>
          </p:nvPr>
        </p:nvSpPr>
        <p:spPr/>
        <p:txBody>
          <a:bodyPr/>
          <a:lstStyle/>
          <a:p>
            <a:fld id="{AFADF9B5-3CCD-47C7-B3FD-52FF9E645C6F}" type="datetimeFigureOut">
              <a:rPr lang="en-US" smtClean="0"/>
              <a:t>9/18/2023</a:t>
            </a:fld>
            <a:endParaRPr lang="en-US"/>
          </a:p>
        </p:txBody>
      </p:sp>
      <p:sp>
        <p:nvSpPr>
          <p:cNvPr id="5" name="Footer Placeholder 4">
            <a:extLst>
              <a:ext uri="{FF2B5EF4-FFF2-40B4-BE49-F238E27FC236}">
                <a16:creationId xmlns:a16="http://schemas.microsoft.com/office/drawing/2014/main" id="{D99890DE-C6A2-41A6-876D-BD535E5281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62E61B-56D9-4022-AFFF-1ACFAB9D1D40}"/>
              </a:ext>
            </a:extLst>
          </p:cNvPr>
          <p:cNvSpPr>
            <a:spLocks noGrp="1"/>
          </p:cNvSpPr>
          <p:nvPr>
            <p:ph type="sldNum" sz="quarter" idx="12"/>
          </p:nvPr>
        </p:nvSpPr>
        <p:spPr/>
        <p:txBody>
          <a:bodyPr/>
          <a:lstStyle/>
          <a:p>
            <a:fld id="{8B2570BE-9DB3-4FA5-B07A-8731BDE0C8C9}" type="slidenum">
              <a:rPr lang="en-US" smtClean="0"/>
              <a:t>‹#›</a:t>
            </a:fld>
            <a:endParaRPr lang="en-US"/>
          </a:p>
        </p:txBody>
      </p:sp>
    </p:spTree>
    <p:extLst>
      <p:ext uri="{BB962C8B-B14F-4D97-AF65-F5344CB8AC3E}">
        <p14:creationId xmlns:p14="http://schemas.microsoft.com/office/powerpoint/2010/main" val="336040306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59586-C062-47AA-B006-938DFFD35958}"/>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209E84-6A8B-44A5-BAF0-C7EF90EA6BC8}"/>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0B30B31-EAA3-4021-B3A5-4C3FCB73E126}"/>
              </a:ext>
            </a:extLst>
          </p:cNvPr>
          <p:cNvSpPr>
            <a:spLocks noGrp="1"/>
          </p:cNvSpPr>
          <p:nvPr>
            <p:ph type="dt" sz="half" idx="10"/>
          </p:nvPr>
        </p:nvSpPr>
        <p:spPr/>
        <p:txBody>
          <a:bodyPr/>
          <a:lstStyle/>
          <a:p>
            <a:fld id="{6AC599F7-3CED-44A1-8204-07DF871753B3}" type="datetimeFigureOut">
              <a:rPr lang="en-US" smtClean="0"/>
              <a:t>9/18/2023</a:t>
            </a:fld>
            <a:endParaRPr lang="en-US"/>
          </a:p>
        </p:txBody>
      </p:sp>
      <p:sp>
        <p:nvSpPr>
          <p:cNvPr id="5" name="Footer Placeholder 4">
            <a:extLst>
              <a:ext uri="{FF2B5EF4-FFF2-40B4-BE49-F238E27FC236}">
                <a16:creationId xmlns:a16="http://schemas.microsoft.com/office/drawing/2014/main" id="{68159422-2199-48A0-92C5-E797EF3120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02338B-F393-4DC3-A290-5AEF38A39DD6}"/>
              </a:ext>
            </a:extLst>
          </p:cNvPr>
          <p:cNvSpPr>
            <a:spLocks noGrp="1"/>
          </p:cNvSpPr>
          <p:nvPr>
            <p:ph type="sldNum" sz="quarter" idx="12"/>
          </p:nvPr>
        </p:nvSpPr>
        <p:spPr/>
        <p:txBody>
          <a:bodyPr/>
          <a:lstStyle/>
          <a:p>
            <a:fld id="{DE40E51A-E342-4E5A-AB86-86A2B168FECB}" type="slidenum">
              <a:rPr lang="en-US" smtClean="0"/>
              <a:t>‹#›</a:t>
            </a:fld>
            <a:endParaRPr lang="en-US"/>
          </a:p>
        </p:txBody>
      </p:sp>
    </p:spTree>
    <p:extLst>
      <p:ext uri="{BB962C8B-B14F-4D97-AF65-F5344CB8AC3E}">
        <p14:creationId xmlns:p14="http://schemas.microsoft.com/office/powerpoint/2010/main" val="407486915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9F55F-6434-4E7E-8E9A-55093F02F0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3D0C12-52A7-405A-B39E-B7C44841572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E02F89-9AF3-4CAE-AAD1-220C9519E81B}"/>
              </a:ext>
            </a:extLst>
          </p:cNvPr>
          <p:cNvSpPr>
            <a:spLocks noGrp="1"/>
          </p:cNvSpPr>
          <p:nvPr>
            <p:ph type="dt" sz="half" idx="10"/>
          </p:nvPr>
        </p:nvSpPr>
        <p:spPr/>
        <p:txBody>
          <a:bodyPr/>
          <a:lstStyle/>
          <a:p>
            <a:fld id="{6AC599F7-3CED-44A1-8204-07DF871753B3}" type="datetimeFigureOut">
              <a:rPr lang="en-US" smtClean="0"/>
              <a:t>9/18/2023</a:t>
            </a:fld>
            <a:endParaRPr lang="en-US"/>
          </a:p>
        </p:txBody>
      </p:sp>
      <p:sp>
        <p:nvSpPr>
          <p:cNvPr id="5" name="Footer Placeholder 4">
            <a:extLst>
              <a:ext uri="{FF2B5EF4-FFF2-40B4-BE49-F238E27FC236}">
                <a16:creationId xmlns:a16="http://schemas.microsoft.com/office/drawing/2014/main" id="{EB909679-B560-4A2C-B8B4-6B5B05E0C3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369135-EFDE-4097-9C21-45D21F5695D2}"/>
              </a:ext>
            </a:extLst>
          </p:cNvPr>
          <p:cNvSpPr>
            <a:spLocks noGrp="1"/>
          </p:cNvSpPr>
          <p:nvPr>
            <p:ph type="sldNum" sz="quarter" idx="12"/>
          </p:nvPr>
        </p:nvSpPr>
        <p:spPr/>
        <p:txBody>
          <a:bodyPr/>
          <a:lstStyle/>
          <a:p>
            <a:fld id="{DE40E51A-E342-4E5A-AB86-86A2B168FECB}" type="slidenum">
              <a:rPr lang="en-US" smtClean="0"/>
              <a:t>‹#›</a:t>
            </a:fld>
            <a:endParaRPr lang="en-US"/>
          </a:p>
        </p:txBody>
      </p:sp>
    </p:spTree>
    <p:extLst>
      <p:ext uri="{BB962C8B-B14F-4D97-AF65-F5344CB8AC3E}">
        <p14:creationId xmlns:p14="http://schemas.microsoft.com/office/powerpoint/2010/main" val="318484778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20D0F-392B-48D3-A0F0-F75874F3B307}"/>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DCAA1A-EB1A-44ED-8B88-D3BECA9C4DCD}"/>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9CE396B-D7DB-49B2-B22C-3B4D612F4860}"/>
              </a:ext>
            </a:extLst>
          </p:cNvPr>
          <p:cNvSpPr>
            <a:spLocks noGrp="1"/>
          </p:cNvSpPr>
          <p:nvPr>
            <p:ph type="dt" sz="half" idx="10"/>
          </p:nvPr>
        </p:nvSpPr>
        <p:spPr/>
        <p:txBody>
          <a:bodyPr/>
          <a:lstStyle/>
          <a:p>
            <a:fld id="{6AC599F7-3CED-44A1-8204-07DF871753B3}" type="datetimeFigureOut">
              <a:rPr lang="en-US" smtClean="0"/>
              <a:t>9/18/2023</a:t>
            </a:fld>
            <a:endParaRPr lang="en-US"/>
          </a:p>
        </p:txBody>
      </p:sp>
      <p:sp>
        <p:nvSpPr>
          <p:cNvPr id="5" name="Footer Placeholder 4">
            <a:extLst>
              <a:ext uri="{FF2B5EF4-FFF2-40B4-BE49-F238E27FC236}">
                <a16:creationId xmlns:a16="http://schemas.microsoft.com/office/drawing/2014/main" id="{2E1A9678-2550-4E25-AFA4-03569E62C6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D60C29-E87D-4A46-9C3B-0C682487B88C}"/>
              </a:ext>
            </a:extLst>
          </p:cNvPr>
          <p:cNvSpPr>
            <a:spLocks noGrp="1"/>
          </p:cNvSpPr>
          <p:nvPr>
            <p:ph type="sldNum" sz="quarter" idx="12"/>
          </p:nvPr>
        </p:nvSpPr>
        <p:spPr/>
        <p:txBody>
          <a:bodyPr/>
          <a:lstStyle/>
          <a:p>
            <a:fld id="{DE40E51A-E342-4E5A-AB86-86A2B168FECB}" type="slidenum">
              <a:rPr lang="en-US" smtClean="0"/>
              <a:t>‹#›</a:t>
            </a:fld>
            <a:endParaRPr lang="en-US"/>
          </a:p>
        </p:txBody>
      </p:sp>
    </p:spTree>
    <p:extLst>
      <p:ext uri="{BB962C8B-B14F-4D97-AF65-F5344CB8AC3E}">
        <p14:creationId xmlns:p14="http://schemas.microsoft.com/office/powerpoint/2010/main" val="288333622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774C2-E021-4D77-8F99-07DC7277F6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07FCB28-50C9-4FF1-AA42-E07CC01EFB1E}"/>
              </a:ext>
            </a:extLst>
          </p:cNvPr>
          <p:cNvSpPr>
            <a:spLocks noGrp="1"/>
          </p:cNvSpPr>
          <p:nvPr>
            <p:ph sz="half" idx="1"/>
          </p:nvPr>
        </p:nvSpPr>
        <p:spPr>
          <a:xfrm>
            <a:off x="62865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CDB5637-7299-4D65-8FBB-007FE64A70F4}"/>
              </a:ext>
            </a:extLst>
          </p:cNvPr>
          <p:cNvSpPr>
            <a:spLocks noGrp="1"/>
          </p:cNvSpPr>
          <p:nvPr>
            <p:ph sz="half" idx="2"/>
          </p:nvPr>
        </p:nvSpPr>
        <p:spPr>
          <a:xfrm>
            <a:off x="464820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539B03B-E27B-4BAA-95C5-D82F1E6A6E36}"/>
              </a:ext>
            </a:extLst>
          </p:cNvPr>
          <p:cNvSpPr>
            <a:spLocks noGrp="1"/>
          </p:cNvSpPr>
          <p:nvPr>
            <p:ph type="dt" sz="half" idx="10"/>
          </p:nvPr>
        </p:nvSpPr>
        <p:spPr/>
        <p:txBody>
          <a:bodyPr/>
          <a:lstStyle/>
          <a:p>
            <a:fld id="{6AC599F7-3CED-44A1-8204-07DF871753B3}" type="datetimeFigureOut">
              <a:rPr lang="en-US" smtClean="0"/>
              <a:t>9/18/2023</a:t>
            </a:fld>
            <a:endParaRPr lang="en-US"/>
          </a:p>
        </p:txBody>
      </p:sp>
      <p:sp>
        <p:nvSpPr>
          <p:cNvPr id="6" name="Footer Placeholder 5">
            <a:extLst>
              <a:ext uri="{FF2B5EF4-FFF2-40B4-BE49-F238E27FC236}">
                <a16:creationId xmlns:a16="http://schemas.microsoft.com/office/drawing/2014/main" id="{4FEE666E-F039-4D90-BA79-EA6F2B01DA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D3CA60-D8D2-476A-B2D7-B02BE5EFFB87}"/>
              </a:ext>
            </a:extLst>
          </p:cNvPr>
          <p:cNvSpPr>
            <a:spLocks noGrp="1"/>
          </p:cNvSpPr>
          <p:nvPr>
            <p:ph type="sldNum" sz="quarter" idx="12"/>
          </p:nvPr>
        </p:nvSpPr>
        <p:spPr/>
        <p:txBody>
          <a:bodyPr/>
          <a:lstStyle/>
          <a:p>
            <a:fld id="{DE40E51A-E342-4E5A-AB86-86A2B168FECB}" type="slidenum">
              <a:rPr lang="en-US" smtClean="0"/>
              <a:t>‹#›</a:t>
            </a:fld>
            <a:endParaRPr lang="en-US"/>
          </a:p>
        </p:txBody>
      </p:sp>
    </p:spTree>
    <p:extLst>
      <p:ext uri="{BB962C8B-B14F-4D97-AF65-F5344CB8AC3E}">
        <p14:creationId xmlns:p14="http://schemas.microsoft.com/office/powerpoint/2010/main" val="192981793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F0003-AD99-4F8A-90C0-A90301159FE1}"/>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E4F92C-C5C6-4381-B547-4A02F05800CC}"/>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33B5DDE-0FA2-4BC1-813B-88733D7FC15B}"/>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DD557FC-B55B-4784-8EF5-97BDA9545E18}"/>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C08C213-7395-4153-87C7-B5403A478068}"/>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68AADDB-B5F8-406B-8146-74991262CACF}"/>
              </a:ext>
            </a:extLst>
          </p:cNvPr>
          <p:cNvSpPr>
            <a:spLocks noGrp="1"/>
          </p:cNvSpPr>
          <p:nvPr>
            <p:ph type="dt" sz="half" idx="10"/>
          </p:nvPr>
        </p:nvSpPr>
        <p:spPr/>
        <p:txBody>
          <a:bodyPr/>
          <a:lstStyle/>
          <a:p>
            <a:fld id="{6AC599F7-3CED-44A1-8204-07DF871753B3}" type="datetimeFigureOut">
              <a:rPr lang="en-US" smtClean="0"/>
              <a:t>9/18/2023</a:t>
            </a:fld>
            <a:endParaRPr lang="en-US"/>
          </a:p>
        </p:txBody>
      </p:sp>
      <p:sp>
        <p:nvSpPr>
          <p:cNvPr id="8" name="Footer Placeholder 7">
            <a:extLst>
              <a:ext uri="{FF2B5EF4-FFF2-40B4-BE49-F238E27FC236}">
                <a16:creationId xmlns:a16="http://schemas.microsoft.com/office/drawing/2014/main" id="{BC59D226-BA71-468F-AC9F-59D6603BA12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6CC1544-8C65-42DF-A388-E63A0CD0084D}"/>
              </a:ext>
            </a:extLst>
          </p:cNvPr>
          <p:cNvSpPr>
            <a:spLocks noGrp="1"/>
          </p:cNvSpPr>
          <p:nvPr>
            <p:ph type="sldNum" sz="quarter" idx="12"/>
          </p:nvPr>
        </p:nvSpPr>
        <p:spPr/>
        <p:txBody>
          <a:bodyPr/>
          <a:lstStyle/>
          <a:p>
            <a:fld id="{DE40E51A-E342-4E5A-AB86-86A2B168FECB}" type="slidenum">
              <a:rPr lang="en-US" smtClean="0"/>
              <a:t>‹#›</a:t>
            </a:fld>
            <a:endParaRPr lang="en-US"/>
          </a:p>
        </p:txBody>
      </p:sp>
    </p:spTree>
    <p:extLst>
      <p:ext uri="{BB962C8B-B14F-4D97-AF65-F5344CB8AC3E}">
        <p14:creationId xmlns:p14="http://schemas.microsoft.com/office/powerpoint/2010/main" val="360126841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7ABD7-F584-4A31-887A-D0C5D6847A4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F7F6713-1200-4242-BCEA-7820A0DA2A41}"/>
              </a:ext>
            </a:extLst>
          </p:cNvPr>
          <p:cNvSpPr>
            <a:spLocks noGrp="1"/>
          </p:cNvSpPr>
          <p:nvPr>
            <p:ph type="dt" sz="half" idx="10"/>
          </p:nvPr>
        </p:nvSpPr>
        <p:spPr/>
        <p:txBody>
          <a:bodyPr/>
          <a:lstStyle/>
          <a:p>
            <a:fld id="{6AC599F7-3CED-44A1-8204-07DF871753B3}" type="datetimeFigureOut">
              <a:rPr lang="en-US" smtClean="0"/>
              <a:t>9/18/2023</a:t>
            </a:fld>
            <a:endParaRPr lang="en-US"/>
          </a:p>
        </p:txBody>
      </p:sp>
      <p:sp>
        <p:nvSpPr>
          <p:cNvPr id="4" name="Footer Placeholder 3">
            <a:extLst>
              <a:ext uri="{FF2B5EF4-FFF2-40B4-BE49-F238E27FC236}">
                <a16:creationId xmlns:a16="http://schemas.microsoft.com/office/drawing/2014/main" id="{D18C8721-A780-4826-AF1D-0857D054AED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7F89281-E1B5-414D-A035-C635DC0F5AF3}"/>
              </a:ext>
            </a:extLst>
          </p:cNvPr>
          <p:cNvSpPr>
            <a:spLocks noGrp="1"/>
          </p:cNvSpPr>
          <p:nvPr>
            <p:ph type="sldNum" sz="quarter" idx="12"/>
          </p:nvPr>
        </p:nvSpPr>
        <p:spPr/>
        <p:txBody>
          <a:bodyPr/>
          <a:lstStyle/>
          <a:p>
            <a:fld id="{DE40E51A-E342-4E5A-AB86-86A2B168FECB}" type="slidenum">
              <a:rPr lang="en-US" smtClean="0"/>
              <a:t>‹#›</a:t>
            </a:fld>
            <a:endParaRPr lang="en-US"/>
          </a:p>
        </p:txBody>
      </p:sp>
    </p:spTree>
    <p:extLst>
      <p:ext uri="{BB962C8B-B14F-4D97-AF65-F5344CB8AC3E}">
        <p14:creationId xmlns:p14="http://schemas.microsoft.com/office/powerpoint/2010/main" val="41260965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80CCF-856E-45C2-82D9-9D57687A3C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930E95-72AD-4AD3-9616-F96E4CB14E7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3D2CA0-D609-40F5-A0E8-A7AA05C79CBA}"/>
              </a:ext>
            </a:extLst>
          </p:cNvPr>
          <p:cNvSpPr>
            <a:spLocks noGrp="1"/>
          </p:cNvSpPr>
          <p:nvPr>
            <p:ph type="dt" sz="half" idx="10"/>
          </p:nvPr>
        </p:nvSpPr>
        <p:spPr/>
        <p:txBody>
          <a:bodyPr/>
          <a:lstStyle/>
          <a:p>
            <a:fld id="{6C67E568-DBED-49F9-834D-07DCC26C3041}" type="datetimeFigureOut">
              <a:rPr lang="en-US" smtClean="0"/>
              <a:t>9/18/2023</a:t>
            </a:fld>
            <a:endParaRPr lang="en-US"/>
          </a:p>
        </p:txBody>
      </p:sp>
      <p:sp>
        <p:nvSpPr>
          <p:cNvPr id="5" name="Footer Placeholder 4">
            <a:extLst>
              <a:ext uri="{FF2B5EF4-FFF2-40B4-BE49-F238E27FC236}">
                <a16:creationId xmlns:a16="http://schemas.microsoft.com/office/drawing/2014/main" id="{6C606C9C-7E42-4B10-9D53-5504B05874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0FC835-F440-4A2D-AD25-75E85F143130}"/>
              </a:ext>
            </a:extLst>
          </p:cNvPr>
          <p:cNvSpPr>
            <a:spLocks noGrp="1"/>
          </p:cNvSpPr>
          <p:nvPr>
            <p:ph type="sldNum" sz="quarter" idx="12"/>
          </p:nvPr>
        </p:nvSpPr>
        <p:spPr/>
        <p:txBody>
          <a:bodyPr/>
          <a:lstStyle/>
          <a:p>
            <a:fld id="{6CD8D2AE-077F-405D-9D76-029B32CA3919}" type="slidenum">
              <a:rPr lang="en-US" smtClean="0"/>
              <a:t>‹#›</a:t>
            </a:fld>
            <a:endParaRPr lang="en-US"/>
          </a:p>
        </p:txBody>
      </p:sp>
    </p:spTree>
    <p:extLst>
      <p:ext uri="{BB962C8B-B14F-4D97-AF65-F5344CB8AC3E}">
        <p14:creationId xmlns:p14="http://schemas.microsoft.com/office/powerpoint/2010/main" val="105440641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FAD3C76-3665-4BB7-A541-609A13F189C7}"/>
              </a:ext>
            </a:extLst>
          </p:cNvPr>
          <p:cNvSpPr>
            <a:spLocks noGrp="1"/>
          </p:cNvSpPr>
          <p:nvPr>
            <p:ph type="dt" sz="half" idx="10"/>
          </p:nvPr>
        </p:nvSpPr>
        <p:spPr/>
        <p:txBody>
          <a:bodyPr/>
          <a:lstStyle/>
          <a:p>
            <a:fld id="{6AC599F7-3CED-44A1-8204-07DF871753B3}" type="datetimeFigureOut">
              <a:rPr lang="en-US" smtClean="0"/>
              <a:t>9/18/2023</a:t>
            </a:fld>
            <a:endParaRPr lang="en-US"/>
          </a:p>
        </p:txBody>
      </p:sp>
      <p:sp>
        <p:nvSpPr>
          <p:cNvPr id="3" name="Footer Placeholder 2">
            <a:extLst>
              <a:ext uri="{FF2B5EF4-FFF2-40B4-BE49-F238E27FC236}">
                <a16:creationId xmlns:a16="http://schemas.microsoft.com/office/drawing/2014/main" id="{819B5CF5-916E-4A10-8D96-D50B160D38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29C22-E62D-4197-B6F4-0EEE20D8198F}"/>
              </a:ext>
            </a:extLst>
          </p:cNvPr>
          <p:cNvSpPr>
            <a:spLocks noGrp="1"/>
          </p:cNvSpPr>
          <p:nvPr>
            <p:ph type="sldNum" sz="quarter" idx="12"/>
          </p:nvPr>
        </p:nvSpPr>
        <p:spPr/>
        <p:txBody>
          <a:bodyPr/>
          <a:lstStyle/>
          <a:p>
            <a:fld id="{DE40E51A-E342-4E5A-AB86-86A2B168FECB}" type="slidenum">
              <a:rPr lang="en-US" smtClean="0"/>
              <a:t>‹#›</a:t>
            </a:fld>
            <a:endParaRPr lang="en-US"/>
          </a:p>
        </p:txBody>
      </p:sp>
    </p:spTree>
    <p:extLst>
      <p:ext uri="{BB962C8B-B14F-4D97-AF65-F5344CB8AC3E}">
        <p14:creationId xmlns:p14="http://schemas.microsoft.com/office/powerpoint/2010/main" val="214709399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C747E-4CD9-4DDF-B4CE-71AF101BBB3E}"/>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76BAFBE-533D-4E28-919F-DB457EB47CDB}"/>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E5BE73F-B8F5-4855-AAC1-D686734EA7F8}"/>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C677D85-5A7A-47A9-9BC1-6D75A97B3622}"/>
              </a:ext>
            </a:extLst>
          </p:cNvPr>
          <p:cNvSpPr>
            <a:spLocks noGrp="1"/>
          </p:cNvSpPr>
          <p:nvPr>
            <p:ph type="dt" sz="half" idx="10"/>
          </p:nvPr>
        </p:nvSpPr>
        <p:spPr/>
        <p:txBody>
          <a:bodyPr/>
          <a:lstStyle/>
          <a:p>
            <a:fld id="{6AC599F7-3CED-44A1-8204-07DF871753B3}" type="datetimeFigureOut">
              <a:rPr lang="en-US" smtClean="0"/>
              <a:t>9/18/2023</a:t>
            </a:fld>
            <a:endParaRPr lang="en-US"/>
          </a:p>
        </p:txBody>
      </p:sp>
      <p:sp>
        <p:nvSpPr>
          <p:cNvPr id="6" name="Footer Placeholder 5">
            <a:extLst>
              <a:ext uri="{FF2B5EF4-FFF2-40B4-BE49-F238E27FC236}">
                <a16:creationId xmlns:a16="http://schemas.microsoft.com/office/drawing/2014/main" id="{B5DB126F-9C18-441F-92BE-F4CAA9AF56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439583-BC39-4F32-968D-C841481AF195}"/>
              </a:ext>
            </a:extLst>
          </p:cNvPr>
          <p:cNvSpPr>
            <a:spLocks noGrp="1"/>
          </p:cNvSpPr>
          <p:nvPr>
            <p:ph type="sldNum" sz="quarter" idx="12"/>
          </p:nvPr>
        </p:nvSpPr>
        <p:spPr/>
        <p:txBody>
          <a:bodyPr/>
          <a:lstStyle/>
          <a:p>
            <a:fld id="{DE40E51A-E342-4E5A-AB86-86A2B168FECB}" type="slidenum">
              <a:rPr lang="en-US" smtClean="0"/>
              <a:t>‹#›</a:t>
            </a:fld>
            <a:endParaRPr lang="en-US"/>
          </a:p>
        </p:txBody>
      </p:sp>
    </p:spTree>
    <p:extLst>
      <p:ext uri="{BB962C8B-B14F-4D97-AF65-F5344CB8AC3E}">
        <p14:creationId xmlns:p14="http://schemas.microsoft.com/office/powerpoint/2010/main" val="182440511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446D6-91D3-406D-9E07-60FE353D8B84}"/>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9D4F41C-79C6-48AB-AA19-5EECC6558B91}"/>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B523C06-6FB2-42FA-A25D-310D8BDD5987}"/>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4F9358A-6816-4DF1-8C79-0BB058BCCF3F}"/>
              </a:ext>
            </a:extLst>
          </p:cNvPr>
          <p:cNvSpPr>
            <a:spLocks noGrp="1"/>
          </p:cNvSpPr>
          <p:nvPr>
            <p:ph type="dt" sz="half" idx="10"/>
          </p:nvPr>
        </p:nvSpPr>
        <p:spPr/>
        <p:txBody>
          <a:bodyPr/>
          <a:lstStyle/>
          <a:p>
            <a:fld id="{6AC599F7-3CED-44A1-8204-07DF871753B3}" type="datetimeFigureOut">
              <a:rPr lang="en-US" smtClean="0"/>
              <a:t>9/18/2023</a:t>
            </a:fld>
            <a:endParaRPr lang="en-US"/>
          </a:p>
        </p:txBody>
      </p:sp>
      <p:sp>
        <p:nvSpPr>
          <p:cNvPr id="6" name="Footer Placeholder 5">
            <a:extLst>
              <a:ext uri="{FF2B5EF4-FFF2-40B4-BE49-F238E27FC236}">
                <a16:creationId xmlns:a16="http://schemas.microsoft.com/office/drawing/2014/main" id="{9F41FBE3-AF53-408F-92A0-F50E29255C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69E6BE-5398-478E-983F-C3B12D554681}"/>
              </a:ext>
            </a:extLst>
          </p:cNvPr>
          <p:cNvSpPr>
            <a:spLocks noGrp="1"/>
          </p:cNvSpPr>
          <p:nvPr>
            <p:ph type="sldNum" sz="quarter" idx="12"/>
          </p:nvPr>
        </p:nvSpPr>
        <p:spPr/>
        <p:txBody>
          <a:bodyPr/>
          <a:lstStyle/>
          <a:p>
            <a:fld id="{DE40E51A-E342-4E5A-AB86-86A2B168FECB}" type="slidenum">
              <a:rPr lang="en-US" smtClean="0"/>
              <a:t>‹#›</a:t>
            </a:fld>
            <a:endParaRPr lang="en-US"/>
          </a:p>
        </p:txBody>
      </p:sp>
    </p:spTree>
    <p:extLst>
      <p:ext uri="{BB962C8B-B14F-4D97-AF65-F5344CB8AC3E}">
        <p14:creationId xmlns:p14="http://schemas.microsoft.com/office/powerpoint/2010/main" val="183847874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75A6D-B84E-4278-B631-1E43CAE9D40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10CA73-0A85-4B61-8C15-CCA37946A08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AD87B2-9375-42B3-BC3E-6F26A95A56BE}"/>
              </a:ext>
            </a:extLst>
          </p:cNvPr>
          <p:cNvSpPr>
            <a:spLocks noGrp="1"/>
          </p:cNvSpPr>
          <p:nvPr>
            <p:ph type="dt" sz="half" idx="10"/>
          </p:nvPr>
        </p:nvSpPr>
        <p:spPr/>
        <p:txBody>
          <a:bodyPr/>
          <a:lstStyle/>
          <a:p>
            <a:fld id="{6AC599F7-3CED-44A1-8204-07DF871753B3}" type="datetimeFigureOut">
              <a:rPr lang="en-US" smtClean="0"/>
              <a:t>9/18/2023</a:t>
            </a:fld>
            <a:endParaRPr lang="en-US"/>
          </a:p>
        </p:txBody>
      </p:sp>
      <p:sp>
        <p:nvSpPr>
          <p:cNvPr id="5" name="Footer Placeholder 4">
            <a:extLst>
              <a:ext uri="{FF2B5EF4-FFF2-40B4-BE49-F238E27FC236}">
                <a16:creationId xmlns:a16="http://schemas.microsoft.com/office/drawing/2014/main" id="{EBD081B9-D413-4286-92DE-592D9B2C5B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5878D7-6F2C-4397-995D-6B7E3C5D7F38}"/>
              </a:ext>
            </a:extLst>
          </p:cNvPr>
          <p:cNvSpPr>
            <a:spLocks noGrp="1"/>
          </p:cNvSpPr>
          <p:nvPr>
            <p:ph type="sldNum" sz="quarter" idx="12"/>
          </p:nvPr>
        </p:nvSpPr>
        <p:spPr/>
        <p:txBody>
          <a:bodyPr/>
          <a:lstStyle/>
          <a:p>
            <a:fld id="{DE40E51A-E342-4E5A-AB86-86A2B168FECB}" type="slidenum">
              <a:rPr lang="en-US" smtClean="0"/>
              <a:t>‹#›</a:t>
            </a:fld>
            <a:endParaRPr lang="en-US"/>
          </a:p>
        </p:txBody>
      </p:sp>
    </p:spTree>
    <p:extLst>
      <p:ext uri="{BB962C8B-B14F-4D97-AF65-F5344CB8AC3E}">
        <p14:creationId xmlns:p14="http://schemas.microsoft.com/office/powerpoint/2010/main" val="368249844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A9056AD-C00F-468D-A460-3E55AC3163E1}"/>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7F30D92-E6F0-440C-BC48-C7A6BDCCD81A}"/>
              </a:ext>
            </a:extLst>
          </p:cNvPr>
          <p:cNvSpPr>
            <a:spLocks noGrp="1"/>
          </p:cNvSpPr>
          <p:nvPr>
            <p:ph type="body" orient="vert" idx="1"/>
          </p:nvPr>
        </p:nvSpPr>
        <p:spPr>
          <a:xfrm>
            <a:off x="628650" y="365125"/>
            <a:ext cx="57626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15828C-1D06-4124-AEFD-C14885521303}"/>
              </a:ext>
            </a:extLst>
          </p:cNvPr>
          <p:cNvSpPr>
            <a:spLocks noGrp="1"/>
          </p:cNvSpPr>
          <p:nvPr>
            <p:ph type="dt" sz="half" idx="10"/>
          </p:nvPr>
        </p:nvSpPr>
        <p:spPr/>
        <p:txBody>
          <a:bodyPr/>
          <a:lstStyle/>
          <a:p>
            <a:fld id="{6AC599F7-3CED-44A1-8204-07DF871753B3}" type="datetimeFigureOut">
              <a:rPr lang="en-US" smtClean="0"/>
              <a:t>9/18/2023</a:t>
            </a:fld>
            <a:endParaRPr lang="en-US"/>
          </a:p>
        </p:txBody>
      </p:sp>
      <p:sp>
        <p:nvSpPr>
          <p:cNvPr id="5" name="Footer Placeholder 4">
            <a:extLst>
              <a:ext uri="{FF2B5EF4-FFF2-40B4-BE49-F238E27FC236}">
                <a16:creationId xmlns:a16="http://schemas.microsoft.com/office/drawing/2014/main" id="{CBEEF2CF-13F3-46D5-AC64-DA045205EF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513DAE-B27F-44A4-875E-239CB02AD824}"/>
              </a:ext>
            </a:extLst>
          </p:cNvPr>
          <p:cNvSpPr>
            <a:spLocks noGrp="1"/>
          </p:cNvSpPr>
          <p:nvPr>
            <p:ph type="sldNum" sz="quarter" idx="12"/>
          </p:nvPr>
        </p:nvSpPr>
        <p:spPr/>
        <p:txBody>
          <a:bodyPr/>
          <a:lstStyle/>
          <a:p>
            <a:fld id="{DE40E51A-E342-4E5A-AB86-86A2B168FECB}" type="slidenum">
              <a:rPr lang="en-US" smtClean="0"/>
              <a:t>‹#›</a:t>
            </a:fld>
            <a:endParaRPr lang="en-US"/>
          </a:p>
        </p:txBody>
      </p:sp>
    </p:spTree>
    <p:extLst>
      <p:ext uri="{BB962C8B-B14F-4D97-AF65-F5344CB8AC3E}">
        <p14:creationId xmlns:p14="http://schemas.microsoft.com/office/powerpoint/2010/main" val="288106866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CE3BF-A5E6-44BC-9965-D53C440BD0F9}"/>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608046D-6E25-41D0-9CCA-3912BC2F64B3}"/>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BCD4B81-BFD2-404A-9D81-1CDA70F3BF24}"/>
              </a:ext>
            </a:extLst>
          </p:cNvPr>
          <p:cNvSpPr>
            <a:spLocks noGrp="1"/>
          </p:cNvSpPr>
          <p:nvPr>
            <p:ph type="dt" sz="half" idx="10"/>
          </p:nvPr>
        </p:nvSpPr>
        <p:spPr/>
        <p:txBody>
          <a:bodyPr/>
          <a:lstStyle/>
          <a:p>
            <a:fld id="{786B3F85-6923-41F3-8A84-E6B29443EB9D}" type="datetimeFigureOut">
              <a:rPr lang="en-US" smtClean="0"/>
              <a:t>9/18/2023</a:t>
            </a:fld>
            <a:endParaRPr lang="en-US"/>
          </a:p>
        </p:txBody>
      </p:sp>
      <p:sp>
        <p:nvSpPr>
          <p:cNvPr id="5" name="Footer Placeholder 4">
            <a:extLst>
              <a:ext uri="{FF2B5EF4-FFF2-40B4-BE49-F238E27FC236}">
                <a16:creationId xmlns:a16="http://schemas.microsoft.com/office/drawing/2014/main" id="{A1CAF65E-EDFB-4C35-A157-156C7E1AB2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29291F-E649-4120-B165-EA52896608F0}"/>
              </a:ext>
            </a:extLst>
          </p:cNvPr>
          <p:cNvSpPr>
            <a:spLocks noGrp="1"/>
          </p:cNvSpPr>
          <p:nvPr>
            <p:ph type="sldNum" sz="quarter" idx="12"/>
          </p:nvPr>
        </p:nvSpPr>
        <p:spPr/>
        <p:txBody>
          <a:bodyPr/>
          <a:lstStyle/>
          <a:p>
            <a:fld id="{44DEBFF4-297E-450B-A150-C8FD1B9DACAD}" type="slidenum">
              <a:rPr lang="en-US" smtClean="0"/>
              <a:t>‹#›</a:t>
            </a:fld>
            <a:endParaRPr lang="en-US"/>
          </a:p>
        </p:txBody>
      </p:sp>
    </p:spTree>
    <p:extLst>
      <p:ext uri="{BB962C8B-B14F-4D97-AF65-F5344CB8AC3E}">
        <p14:creationId xmlns:p14="http://schemas.microsoft.com/office/powerpoint/2010/main" val="64789937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7E9E1-7F81-4E33-ADCD-37E56B70C5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D13375-FCD1-4EB2-9C75-145F137334A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ADB585-FF0F-4B56-9C78-9F20C5826242}"/>
              </a:ext>
            </a:extLst>
          </p:cNvPr>
          <p:cNvSpPr>
            <a:spLocks noGrp="1"/>
          </p:cNvSpPr>
          <p:nvPr>
            <p:ph type="dt" sz="half" idx="10"/>
          </p:nvPr>
        </p:nvSpPr>
        <p:spPr/>
        <p:txBody>
          <a:bodyPr/>
          <a:lstStyle/>
          <a:p>
            <a:fld id="{786B3F85-6923-41F3-8A84-E6B29443EB9D}" type="datetimeFigureOut">
              <a:rPr lang="en-US" smtClean="0"/>
              <a:t>9/18/2023</a:t>
            </a:fld>
            <a:endParaRPr lang="en-US"/>
          </a:p>
        </p:txBody>
      </p:sp>
      <p:sp>
        <p:nvSpPr>
          <p:cNvPr id="5" name="Footer Placeholder 4">
            <a:extLst>
              <a:ext uri="{FF2B5EF4-FFF2-40B4-BE49-F238E27FC236}">
                <a16:creationId xmlns:a16="http://schemas.microsoft.com/office/drawing/2014/main" id="{627D755F-9DA1-47C6-AA6F-D6BA95646F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A4E276-36D3-4F8D-B9B0-289B0C17860D}"/>
              </a:ext>
            </a:extLst>
          </p:cNvPr>
          <p:cNvSpPr>
            <a:spLocks noGrp="1"/>
          </p:cNvSpPr>
          <p:nvPr>
            <p:ph type="sldNum" sz="quarter" idx="12"/>
          </p:nvPr>
        </p:nvSpPr>
        <p:spPr/>
        <p:txBody>
          <a:bodyPr/>
          <a:lstStyle/>
          <a:p>
            <a:fld id="{44DEBFF4-297E-450B-A150-C8FD1B9DACAD}" type="slidenum">
              <a:rPr lang="en-US" smtClean="0"/>
              <a:t>‹#›</a:t>
            </a:fld>
            <a:endParaRPr lang="en-US"/>
          </a:p>
        </p:txBody>
      </p:sp>
    </p:spTree>
    <p:extLst>
      <p:ext uri="{BB962C8B-B14F-4D97-AF65-F5344CB8AC3E}">
        <p14:creationId xmlns:p14="http://schemas.microsoft.com/office/powerpoint/2010/main" val="275203126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03EE9-B348-4255-931F-72D2A40723D4}"/>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B68FC05-8999-4196-BC20-6A40FE491111}"/>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B7585B9-6B28-48BF-BE69-980A82873B72}"/>
              </a:ext>
            </a:extLst>
          </p:cNvPr>
          <p:cNvSpPr>
            <a:spLocks noGrp="1"/>
          </p:cNvSpPr>
          <p:nvPr>
            <p:ph type="dt" sz="half" idx="10"/>
          </p:nvPr>
        </p:nvSpPr>
        <p:spPr/>
        <p:txBody>
          <a:bodyPr/>
          <a:lstStyle/>
          <a:p>
            <a:fld id="{786B3F85-6923-41F3-8A84-E6B29443EB9D}" type="datetimeFigureOut">
              <a:rPr lang="en-US" smtClean="0"/>
              <a:t>9/18/2023</a:t>
            </a:fld>
            <a:endParaRPr lang="en-US"/>
          </a:p>
        </p:txBody>
      </p:sp>
      <p:sp>
        <p:nvSpPr>
          <p:cNvPr id="5" name="Footer Placeholder 4">
            <a:extLst>
              <a:ext uri="{FF2B5EF4-FFF2-40B4-BE49-F238E27FC236}">
                <a16:creationId xmlns:a16="http://schemas.microsoft.com/office/drawing/2014/main" id="{E1F99CAC-075E-4D45-977A-648C2591D3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6CCB02-9153-4E1E-B8CB-F4ADF2E84D58}"/>
              </a:ext>
            </a:extLst>
          </p:cNvPr>
          <p:cNvSpPr>
            <a:spLocks noGrp="1"/>
          </p:cNvSpPr>
          <p:nvPr>
            <p:ph type="sldNum" sz="quarter" idx="12"/>
          </p:nvPr>
        </p:nvSpPr>
        <p:spPr/>
        <p:txBody>
          <a:bodyPr/>
          <a:lstStyle/>
          <a:p>
            <a:fld id="{44DEBFF4-297E-450B-A150-C8FD1B9DACAD}" type="slidenum">
              <a:rPr lang="en-US" smtClean="0"/>
              <a:t>‹#›</a:t>
            </a:fld>
            <a:endParaRPr lang="en-US"/>
          </a:p>
        </p:txBody>
      </p:sp>
    </p:spTree>
    <p:extLst>
      <p:ext uri="{BB962C8B-B14F-4D97-AF65-F5344CB8AC3E}">
        <p14:creationId xmlns:p14="http://schemas.microsoft.com/office/powerpoint/2010/main" val="54829668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07685-D080-4F68-B84F-96B452B773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58B514-C130-435B-A436-10599592D41C}"/>
              </a:ext>
            </a:extLst>
          </p:cNvPr>
          <p:cNvSpPr>
            <a:spLocks noGrp="1"/>
          </p:cNvSpPr>
          <p:nvPr>
            <p:ph sz="half" idx="1"/>
          </p:nvPr>
        </p:nvSpPr>
        <p:spPr>
          <a:xfrm>
            <a:off x="62865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6B45FCA-02BD-424B-A4E8-7DD4162AB7CF}"/>
              </a:ext>
            </a:extLst>
          </p:cNvPr>
          <p:cNvSpPr>
            <a:spLocks noGrp="1"/>
          </p:cNvSpPr>
          <p:nvPr>
            <p:ph sz="half" idx="2"/>
          </p:nvPr>
        </p:nvSpPr>
        <p:spPr>
          <a:xfrm>
            <a:off x="464820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21EEA93-524D-4A9D-AB53-655EB4A1E410}"/>
              </a:ext>
            </a:extLst>
          </p:cNvPr>
          <p:cNvSpPr>
            <a:spLocks noGrp="1"/>
          </p:cNvSpPr>
          <p:nvPr>
            <p:ph type="dt" sz="half" idx="10"/>
          </p:nvPr>
        </p:nvSpPr>
        <p:spPr/>
        <p:txBody>
          <a:bodyPr/>
          <a:lstStyle/>
          <a:p>
            <a:fld id="{786B3F85-6923-41F3-8A84-E6B29443EB9D}" type="datetimeFigureOut">
              <a:rPr lang="en-US" smtClean="0"/>
              <a:t>9/18/2023</a:t>
            </a:fld>
            <a:endParaRPr lang="en-US"/>
          </a:p>
        </p:txBody>
      </p:sp>
      <p:sp>
        <p:nvSpPr>
          <p:cNvPr id="6" name="Footer Placeholder 5">
            <a:extLst>
              <a:ext uri="{FF2B5EF4-FFF2-40B4-BE49-F238E27FC236}">
                <a16:creationId xmlns:a16="http://schemas.microsoft.com/office/drawing/2014/main" id="{93EC32F4-D5F0-4703-8D4F-DB3D3FB858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8FD56E-A6B4-4C3E-894E-53BFB8B83D5F}"/>
              </a:ext>
            </a:extLst>
          </p:cNvPr>
          <p:cNvSpPr>
            <a:spLocks noGrp="1"/>
          </p:cNvSpPr>
          <p:nvPr>
            <p:ph type="sldNum" sz="quarter" idx="12"/>
          </p:nvPr>
        </p:nvSpPr>
        <p:spPr/>
        <p:txBody>
          <a:bodyPr/>
          <a:lstStyle/>
          <a:p>
            <a:fld id="{44DEBFF4-297E-450B-A150-C8FD1B9DACAD}" type="slidenum">
              <a:rPr lang="en-US" smtClean="0"/>
              <a:t>‹#›</a:t>
            </a:fld>
            <a:endParaRPr lang="en-US"/>
          </a:p>
        </p:txBody>
      </p:sp>
    </p:spTree>
    <p:extLst>
      <p:ext uri="{BB962C8B-B14F-4D97-AF65-F5344CB8AC3E}">
        <p14:creationId xmlns:p14="http://schemas.microsoft.com/office/powerpoint/2010/main" val="98667191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08859-2A47-4536-9A00-C102DD284FE3}"/>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64690A0-8424-4853-88FC-9864452F22A7}"/>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76ACA93-DAC0-4AEA-8DF3-88E40ED06E79}"/>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9845D4C-AA4E-46CD-B169-D32B39206A02}"/>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994DDCF-E6D1-4748-B318-2007296964E0}"/>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0024AA3-AC54-46CD-A7DA-BF51696832A8}"/>
              </a:ext>
            </a:extLst>
          </p:cNvPr>
          <p:cNvSpPr>
            <a:spLocks noGrp="1"/>
          </p:cNvSpPr>
          <p:nvPr>
            <p:ph type="dt" sz="half" idx="10"/>
          </p:nvPr>
        </p:nvSpPr>
        <p:spPr/>
        <p:txBody>
          <a:bodyPr/>
          <a:lstStyle/>
          <a:p>
            <a:fld id="{786B3F85-6923-41F3-8A84-E6B29443EB9D}" type="datetimeFigureOut">
              <a:rPr lang="en-US" smtClean="0"/>
              <a:t>9/18/2023</a:t>
            </a:fld>
            <a:endParaRPr lang="en-US"/>
          </a:p>
        </p:txBody>
      </p:sp>
      <p:sp>
        <p:nvSpPr>
          <p:cNvPr id="8" name="Footer Placeholder 7">
            <a:extLst>
              <a:ext uri="{FF2B5EF4-FFF2-40B4-BE49-F238E27FC236}">
                <a16:creationId xmlns:a16="http://schemas.microsoft.com/office/drawing/2014/main" id="{4A9578F3-9B56-460D-9EA4-E8C0400E255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F8C5876-28A3-45AE-805A-E800E643C656}"/>
              </a:ext>
            </a:extLst>
          </p:cNvPr>
          <p:cNvSpPr>
            <a:spLocks noGrp="1"/>
          </p:cNvSpPr>
          <p:nvPr>
            <p:ph type="sldNum" sz="quarter" idx="12"/>
          </p:nvPr>
        </p:nvSpPr>
        <p:spPr/>
        <p:txBody>
          <a:bodyPr/>
          <a:lstStyle/>
          <a:p>
            <a:fld id="{44DEBFF4-297E-450B-A150-C8FD1B9DACAD}" type="slidenum">
              <a:rPr lang="en-US" smtClean="0"/>
              <a:t>‹#›</a:t>
            </a:fld>
            <a:endParaRPr lang="en-US"/>
          </a:p>
        </p:txBody>
      </p:sp>
    </p:spTree>
    <p:extLst>
      <p:ext uri="{BB962C8B-B14F-4D97-AF65-F5344CB8AC3E}">
        <p14:creationId xmlns:p14="http://schemas.microsoft.com/office/powerpoint/2010/main" val="4378724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F75B9-020C-42EB-A280-374FA45DF26C}"/>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780607B-E83E-4DC4-9E1D-41A970BDAC85}"/>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57014D9-A9A0-4F03-BE7E-B10D8056A9BA}"/>
              </a:ext>
            </a:extLst>
          </p:cNvPr>
          <p:cNvSpPr>
            <a:spLocks noGrp="1"/>
          </p:cNvSpPr>
          <p:nvPr>
            <p:ph type="dt" sz="half" idx="10"/>
          </p:nvPr>
        </p:nvSpPr>
        <p:spPr/>
        <p:txBody>
          <a:bodyPr/>
          <a:lstStyle/>
          <a:p>
            <a:fld id="{6C67E568-DBED-49F9-834D-07DCC26C3041}" type="datetimeFigureOut">
              <a:rPr lang="en-US" smtClean="0"/>
              <a:t>9/18/2023</a:t>
            </a:fld>
            <a:endParaRPr lang="en-US"/>
          </a:p>
        </p:txBody>
      </p:sp>
      <p:sp>
        <p:nvSpPr>
          <p:cNvPr id="5" name="Footer Placeholder 4">
            <a:extLst>
              <a:ext uri="{FF2B5EF4-FFF2-40B4-BE49-F238E27FC236}">
                <a16:creationId xmlns:a16="http://schemas.microsoft.com/office/drawing/2014/main" id="{7CC77AD0-26F5-4570-97F5-E0BCED10F5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45EE26-83E5-4483-842E-B14F482499F0}"/>
              </a:ext>
            </a:extLst>
          </p:cNvPr>
          <p:cNvSpPr>
            <a:spLocks noGrp="1"/>
          </p:cNvSpPr>
          <p:nvPr>
            <p:ph type="sldNum" sz="quarter" idx="12"/>
          </p:nvPr>
        </p:nvSpPr>
        <p:spPr/>
        <p:txBody>
          <a:bodyPr/>
          <a:lstStyle/>
          <a:p>
            <a:fld id="{6CD8D2AE-077F-405D-9D76-029B32CA3919}" type="slidenum">
              <a:rPr lang="en-US" smtClean="0"/>
              <a:t>‹#›</a:t>
            </a:fld>
            <a:endParaRPr lang="en-US"/>
          </a:p>
        </p:txBody>
      </p:sp>
    </p:spTree>
    <p:extLst>
      <p:ext uri="{BB962C8B-B14F-4D97-AF65-F5344CB8AC3E}">
        <p14:creationId xmlns:p14="http://schemas.microsoft.com/office/powerpoint/2010/main" val="258723952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BA335-A2E1-4CBD-A650-3ECB31890B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DC39DFC-76CE-4747-A44D-6155FB156E73}"/>
              </a:ext>
            </a:extLst>
          </p:cNvPr>
          <p:cNvSpPr>
            <a:spLocks noGrp="1"/>
          </p:cNvSpPr>
          <p:nvPr>
            <p:ph type="dt" sz="half" idx="10"/>
          </p:nvPr>
        </p:nvSpPr>
        <p:spPr/>
        <p:txBody>
          <a:bodyPr/>
          <a:lstStyle/>
          <a:p>
            <a:fld id="{786B3F85-6923-41F3-8A84-E6B29443EB9D}" type="datetimeFigureOut">
              <a:rPr lang="en-US" smtClean="0"/>
              <a:t>9/18/2023</a:t>
            </a:fld>
            <a:endParaRPr lang="en-US"/>
          </a:p>
        </p:txBody>
      </p:sp>
      <p:sp>
        <p:nvSpPr>
          <p:cNvPr id="4" name="Footer Placeholder 3">
            <a:extLst>
              <a:ext uri="{FF2B5EF4-FFF2-40B4-BE49-F238E27FC236}">
                <a16:creationId xmlns:a16="http://schemas.microsoft.com/office/drawing/2014/main" id="{2FCD932A-0A56-486E-A7F4-3F6B772B018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CABAA46-9566-4EFE-9340-94B889DA9B30}"/>
              </a:ext>
            </a:extLst>
          </p:cNvPr>
          <p:cNvSpPr>
            <a:spLocks noGrp="1"/>
          </p:cNvSpPr>
          <p:nvPr>
            <p:ph type="sldNum" sz="quarter" idx="12"/>
          </p:nvPr>
        </p:nvSpPr>
        <p:spPr/>
        <p:txBody>
          <a:bodyPr/>
          <a:lstStyle/>
          <a:p>
            <a:fld id="{44DEBFF4-297E-450B-A150-C8FD1B9DACAD}" type="slidenum">
              <a:rPr lang="en-US" smtClean="0"/>
              <a:t>‹#›</a:t>
            </a:fld>
            <a:endParaRPr lang="en-US"/>
          </a:p>
        </p:txBody>
      </p:sp>
    </p:spTree>
    <p:extLst>
      <p:ext uri="{BB962C8B-B14F-4D97-AF65-F5344CB8AC3E}">
        <p14:creationId xmlns:p14="http://schemas.microsoft.com/office/powerpoint/2010/main" val="75217524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D0C5A1-23EC-4D54-95AD-921D5AEF3671}"/>
              </a:ext>
            </a:extLst>
          </p:cNvPr>
          <p:cNvSpPr>
            <a:spLocks noGrp="1"/>
          </p:cNvSpPr>
          <p:nvPr>
            <p:ph type="dt" sz="half" idx="10"/>
          </p:nvPr>
        </p:nvSpPr>
        <p:spPr/>
        <p:txBody>
          <a:bodyPr/>
          <a:lstStyle/>
          <a:p>
            <a:fld id="{786B3F85-6923-41F3-8A84-E6B29443EB9D}" type="datetimeFigureOut">
              <a:rPr lang="en-US" smtClean="0"/>
              <a:t>9/18/2023</a:t>
            </a:fld>
            <a:endParaRPr lang="en-US"/>
          </a:p>
        </p:txBody>
      </p:sp>
      <p:sp>
        <p:nvSpPr>
          <p:cNvPr id="3" name="Footer Placeholder 2">
            <a:extLst>
              <a:ext uri="{FF2B5EF4-FFF2-40B4-BE49-F238E27FC236}">
                <a16:creationId xmlns:a16="http://schemas.microsoft.com/office/drawing/2014/main" id="{6C2CE7C8-F922-433C-B61F-25C93DA31A1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AC8E00F-6CD6-4C27-9F07-3CA31E208F44}"/>
              </a:ext>
            </a:extLst>
          </p:cNvPr>
          <p:cNvSpPr>
            <a:spLocks noGrp="1"/>
          </p:cNvSpPr>
          <p:nvPr>
            <p:ph type="sldNum" sz="quarter" idx="12"/>
          </p:nvPr>
        </p:nvSpPr>
        <p:spPr/>
        <p:txBody>
          <a:bodyPr/>
          <a:lstStyle/>
          <a:p>
            <a:fld id="{44DEBFF4-297E-450B-A150-C8FD1B9DACAD}" type="slidenum">
              <a:rPr lang="en-US" smtClean="0"/>
              <a:t>‹#›</a:t>
            </a:fld>
            <a:endParaRPr lang="en-US"/>
          </a:p>
        </p:txBody>
      </p:sp>
    </p:spTree>
    <p:extLst>
      <p:ext uri="{BB962C8B-B14F-4D97-AF65-F5344CB8AC3E}">
        <p14:creationId xmlns:p14="http://schemas.microsoft.com/office/powerpoint/2010/main" val="248024600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5528C-BB52-4EF2-8CB7-F348B658B43A}"/>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05132C-2488-43D7-92FC-61A309B49495}"/>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0EDB9C5-9559-41AC-90CD-F45277D32046}"/>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523D52B-F6A1-4BDB-B740-6B260B5F45AB}"/>
              </a:ext>
            </a:extLst>
          </p:cNvPr>
          <p:cNvSpPr>
            <a:spLocks noGrp="1"/>
          </p:cNvSpPr>
          <p:nvPr>
            <p:ph type="dt" sz="half" idx="10"/>
          </p:nvPr>
        </p:nvSpPr>
        <p:spPr/>
        <p:txBody>
          <a:bodyPr/>
          <a:lstStyle/>
          <a:p>
            <a:fld id="{786B3F85-6923-41F3-8A84-E6B29443EB9D}" type="datetimeFigureOut">
              <a:rPr lang="en-US" smtClean="0"/>
              <a:t>9/18/2023</a:t>
            </a:fld>
            <a:endParaRPr lang="en-US"/>
          </a:p>
        </p:txBody>
      </p:sp>
      <p:sp>
        <p:nvSpPr>
          <p:cNvPr id="6" name="Footer Placeholder 5">
            <a:extLst>
              <a:ext uri="{FF2B5EF4-FFF2-40B4-BE49-F238E27FC236}">
                <a16:creationId xmlns:a16="http://schemas.microsoft.com/office/drawing/2014/main" id="{D7F1D532-D44D-4052-809D-0EE546B3AE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A38C51-D1EE-4224-8372-E97119B04FB6}"/>
              </a:ext>
            </a:extLst>
          </p:cNvPr>
          <p:cNvSpPr>
            <a:spLocks noGrp="1"/>
          </p:cNvSpPr>
          <p:nvPr>
            <p:ph type="sldNum" sz="quarter" idx="12"/>
          </p:nvPr>
        </p:nvSpPr>
        <p:spPr/>
        <p:txBody>
          <a:bodyPr/>
          <a:lstStyle/>
          <a:p>
            <a:fld id="{44DEBFF4-297E-450B-A150-C8FD1B9DACAD}" type="slidenum">
              <a:rPr lang="en-US" smtClean="0"/>
              <a:t>‹#›</a:t>
            </a:fld>
            <a:endParaRPr lang="en-US"/>
          </a:p>
        </p:txBody>
      </p:sp>
    </p:spTree>
    <p:extLst>
      <p:ext uri="{BB962C8B-B14F-4D97-AF65-F5344CB8AC3E}">
        <p14:creationId xmlns:p14="http://schemas.microsoft.com/office/powerpoint/2010/main" val="340978041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7BCD5-8BAD-4BC7-A558-16697E504EB1}"/>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2EA756A-3A91-4522-8EB4-F8C1D55C1D04}"/>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A104CA0-AE9C-4BDF-8CB0-4ECD761F28FF}"/>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F75BF81-B1E4-4198-B505-57DD090FEECE}"/>
              </a:ext>
            </a:extLst>
          </p:cNvPr>
          <p:cNvSpPr>
            <a:spLocks noGrp="1"/>
          </p:cNvSpPr>
          <p:nvPr>
            <p:ph type="dt" sz="half" idx="10"/>
          </p:nvPr>
        </p:nvSpPr>
        <p:spPr/>
        <p:txBody>
          <a:bodyPr/>
          <a:lstStyle/>
          <a:p>
            <a:fld id="{786B3F85-6923-41F3-8A84-E6B29443EB9D}" type="datetimeFigureOut">
              <a:rPr lang="en-US" smtClean="0"/>
              <a:t>9/18/2023</a:t>
            </a:fld>
            <a:endParaRPr lang="en-US"/>
          </a:p>
        </p:txBody>
      </p:sp>
      <p:sp>
        <p:nvSpPr>
          <p:cNvPr id="6" name="Footer Placeholder 5">
            <a:extLst>
              <a:ext uri="{FF2B5EF4-FFF2-40B4-BE49-F238E27FC236}">
                <a16:creationId xmlns:a16="http://schemas.microsoft.com/office/drawing/2014/main" id="{D32DE348-C238-4C08-B952-BC4549D65A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F5372F-6118-4AB5-9B52-2A5BBDB6D818}"/>
              </a:ext>
            </a:extLst>
          </p:cNvPr>
          <p:cNvSpPr>
            <a:spLocks noGrp="1"/>
          </p:cNvSpPr>
          <p:nvPr>
            <p:ph type="sldNum" sz="quarter" idx="12"/>
          </p:nvPr>
        </p:nvSpPr>
        <p:spPr/>
        <p:txBody>
          <a:bodyPr/>
          <a:lstStyle/>
          <a:p>
            <a:fld id="{44DEBFF4-297E-450B-A150-C8FD1B9DACAD}" type="slidenum">
              <a:rPr lang="en-US" smtClean="0"/>
              <a:t>‹#›</a:t>
            </a:fld>
            <a:endParaRPr lang="en-US"/>
          </a:p>
        </p:txBody>
      </p:sp>
    </p:spTree>
    <p:extLst>
      <p:ext uri="{BB962C8B-B14F-4D97-AF65-F5344CB8AC3E}">
        <p14:creationId xmlns:p14="http://schemas.microsoft.com/office/powerpoint/2010/main" val="122764942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224E2-C807-48E7-BA15-94B774DF2C3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0855D5-A539-4F04-A021-A6F0D9AA122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35E63E-4602-484C-A67B-B89FAA62B944}"/>
              </a:ext>
            </a:extLst>
          </p:cNvPr>
          <p:cNvSpPr>
            <a:spLocks noGrp="1"/>
          </p:cNvSpPr>
          <p:nvPr>
            <p:ph type="dt" sz="half" idx="10"/>
          </p:nvPr>
        </p:nvSpPr>
        <p:spPr/>
        <p:txBody>
          <a:bodyPr/>
          <a:lstStyle/>
          <a:p>
            <a:fld id="{786B3F85-6923-41F3-8A84-E6B29443EB9D}" type="datetimeFigureOut">
              <a:rPr lang="en-US" smtClean="0"/>
              <a:t>9/18/2023</a:t>
            </a:fld>
            <a:endParaRPr lang="en-US"/>
          </a:p>
        </p:txBody>
      </p:sp>
      <p:sp>
        <p:nvSpPr>
          <p:cNvPr id="5" name="Footer Placeholder 4">
            <a:extLst>
              <a:ext uri="{FF2B5EF4-FFF2-40B4-BE49-F238E27FC236}">
                <a16:creationId xmlns:a16="http://schemas.microsoft.com/office/drawing/2014/main" id="{4FB02D6B-A77D-44D5-ADC1-2EF5439EF8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DDDBA1-4777-457C-AD8D-54A5A29EB803}"/>
              </a:ext>
            </a:extLst>
          </p:cNvPr>
          <p:cNvSpPr>
            <a:spLocks noGrp="1"/>
          </p:cNvSpPr>
          <p:nvPr>
            <p:ph type="sldNum" sz="quarter" idx="12"/>
          </p:nvPr>
        </p:nvSpPr>
        <p:spPr/>
        <p:txBody>
          <a:bodyPr/>
          <a:lstStyle/>
          <a:p>
            <a:fld id="{44DEBFF4-297E-450B-A150-C8FD1B9DACAD}" type="slidenum">
              <a:rPr lang="en-US" smtClean="0"/>
              <a:t>‹#›</a:t>
            </a:fld>
            <a:endParaRPr lang="en-US"/>
          </a:p>
        </p:txBody>
      </p:sp>
    </p:spTree>
    <p:extLst>
      <p:ext uri="{BB962C8B-B14F-4D97-AF65-F5344CB8AC3E}">
        <p14:creationId xmlns:p14="http://schemas.microsoft.com/office/powerpoint/2010/main" val="366792251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121356-15E0-4315-8C42-301F744BDD7E}"/>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BBC05E0-6FC5-4676-B4AD-97803B8BF4E2}"/>
              </a:ext>
            </a:extLst>
          </p:cNvPr>
          <p:cNvSpPr>
            <a:spLocks noGrp="1"/>
          </p:cNvSpPr>
          <p:nvPr>
            <p:ph type="body" orient="vert" idx="1"/>
          </p:nvPr>
        </p:nvSpPr>
        <p:spPr>
          <a:xfrm>
            <a:off x="628650" y="365125"/>
            <a:ext cx="57626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317E47-20BE-48CE-94A6-9F6D847AA32D}"/>
              </a:ext>
            </a:extLst>
          </p:cNvPr>
          <p:cNvSpPr>
            <a:spLocks noGrp="1"/>
          </p:cNvSpPr>
          <p:nvPr>
            <p:ph type="dt" sz="half" idx="10"/>
          </p:nvPr>
        </p:nvSpPr>
        <p:spPr/>
        <p:txBody>
          <a:bodyPr/>
          <a:lstStyle/>
          <a:p>
            <a:fld id="{786B3F85-6923-41F3-8A84-E6B29443EB9D}" type="datetimeFigureOut">
              <a:rPr lang="en-US" smtClean="0"/>
              <a:t>9/18/2023</a:t>
            </a:fld>
            <a:endParaRPr lang="en-US"/>
          </a:p>
        </p:txBody>
      </p:sp>
      <p:sp>
        <p:nvSpPr>
          <p:cNvPr id="5" name="Footer Placeholder 4">
            <a:extLst>
              <a:ext uri="{FF2B5EF4-FFF2-40B4-BE49-F238E27FC236}">
                <a16:creationId xmlns:a16="http://schemas.microsoft.com/office/drawing/2014/main" id="{396B7D1F-EF03-4596-88AE-580E9B1416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7D9C35-4A5E-41BB-8B1E-55DEEFA24E89}"/>
              </a:ext>
            </a:extLst>
          </p:cNvPr>
          <p:cNvSpPr>
            <a:spLocks noGrp="1"/>
          </p:cNvSpPr>
          <p:nvPr>
            <p:ph type="sldNum" sz="quarter" idx="12"/>
          </p:nvPr>
        </p:nvSpPr>
        <p:spPr/>
        <p:txBody>
          <a:bodyPr/>
          <a:lstStyle/>
          <a:p>
            <a:fld id="{44DEBFF4-297E-450B-A150-C8FD1B9DACAD}" type="slidenum">
              <a:rPr lang="en-US" smtClean="0"/>
              <a:t>‹#›</a:t>
            </a:fld>
            <a:endParaRPr lang="en-US"/>
          </a:p>
        </p:txBody>
      </p:sp>
    </p:spTree>
    <p:extLst>
      <p:ext uri="{BB962C8B-B14F-4D97-AF65-F5344CB8AC3E}">
        <p14:creationId xmlns:p14="http://schemas.microsoft.com/office/powerpoint/2010/main" val="374119911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FC7FE-DCD7-4BFC-8CD2-E43D1D93EA38}"/>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A56F1ED-6B1A-4B85-89D0-AE1267A8C06F}"/>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D7A8F7F-A253-4353-B710-4BA8D0DE3CE1}"/>
              </a:ext>
            </a:extLst>
          </p:cNvPr>
          <p:cNvSpPr>
            <a:spLocks noGrp="1"/>
          </p:cNvSpPr>
          <p:nvPr>
            <p:ph type="dt" sz="half" idx="10"/>
          </p:nvPr>
        </p:nvSpPr>
        <p:spPr/>
        <p:txBody>
          <a:bodyPr/>
          <a:lstStyle/>
          <a:p>
            <a:fld id="{775BDE82-4762-49B4-9826-43AFE08345AD}" type="datetimeFigureOut">
              <a:rPr lang="en-US" smtClean="0"/>
              <a:t>9/18/2023</a:t>
            </a:fld>
            <a:endParaRPr lang="en-US"/>
          </a:p>
        </p:txBody>
      </p:sp>
      <p:sp>
        <p:nvSpPr>
          <p:cNvPr id="5" name="Footer Placeholder 4">
            <a:extLst>
              <a:ext uri="{FF2B5EF4-FFF2-40B4-BE49-F238E27FC236}">
                <a16:creationId xmlns:a16="http://schemas.microsoft.com/office/drawing/2014/main" id="{8BB37AF6-2C24-4C39-AE54-99C0541BC4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BF07F1-339F-4517-950F-2F559AAB6848}"/>
              </a:ext>
            </a:extLst>
          </p:cNvPr>
          <p:cNvSpPr>
            <a:spLocks noGrp="1"/>
          </p:cNvSpPr>
          <p:nvPr>
            <p:ph type="sldNum" sz="quarter" idx="12"/>
          </p:nvPr>
        </p:nvSpPr>
        <p:spPr/>
        <p:txBody>
          <a:bodyPr/>
          <a:lstStyle/>
          <a:p>
            <a:fld id="{63AB22C7-E778-4C3C-BC18-C2B360313A86}" type="slidenum">
              <a:rPr lang="en-US" smtClean="0"/>
              <a:t>‹#›</a:t>
            </a:fld>
            <a:endParaRPr lang="en-US"/>
          </a:p>
        </p:txBody>
      </p:sp>
    </p:spTree>
    <p:extLst>
      <p:ext uri="{BB962C8B-B14F-4D97-AF65-F5344CB8AC3E}">
        <p14:creationId xmlns:p14="http://schemas.microsoft.com/office/powerpoint/2010/main" val="301040895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CA983-A720-4EB0-A1CE-DBC8BF661B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4569AB-2B89-47AC-BB97-32FB0CA6FB7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2F1C23-900D-4A21-9D9C-B4F852867671}"/>
              </a:ext>
            </a:extLst>
          </p:cNvPr>
          <p:cNvSpPr>
            <a:spLocks noGrp="1"/>
          </p:cNvSpPr>
          <p:nvPr>
            <p:ph type="dt" sz="half" idx="10"/>
          </p:nvPr>
        </p:nvSpPr>
        <p:spPr/>
        <p:txBody>
          <a:bodyPr/>
          <a:lstStyle/>
          <a:p>
            <a:fld id="{775BDE82-4762-49B4-9826-43AFE08345AD}" type="datetimeFigureOut">
              <a:rPr lang="en-US" smtClean="0"/>
              <a:t>9/18/2023</a:t>
            </a:fld>
            <a:endParaRPr lang="en-US"/>
          </a:p>
        </p:txBody>
      </p:sp>
      <p:sp>
        <p:nvSpPr>
          <p:cNvPr id="5" name="Footer Placeholder 4">
            <a:extLst>
              <a:ext uri="{FF2B5EF4-FFF2-40B4-BE49-F238E27FC236}">
                <a16:creationId xmlns:a16="http://schemas.microsoft.com/office/drawing/2014/main" id="{E3C8110E-2275-44FC-A65D-CD827B2CDF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BA2806-A19D-4D07-B765-F701FBF659DD}"/>
              </a:ext>
            </a:extLst>
          </p:cNvPr>
          <p:cNvSpPr>
            <a:spLocks noGrp="1"/>
          </p:cNvSpPr>
          <p:nvPr>
            <p:ph type="sldNum" sz="quarter" idx="12"/>
          </p:nvPr>
        </p:nvSpPr>
        <p:spPr/>
        <p:txBody>
          <a:bodyPr/>
          <a:lstStyle/>
          <a:p>
            <a:fld id="{63AB22C7-E778-4C3C-BC18-C2B360313A86}" type="slidenum">
              <a:rPr lang="en-US" smtClean="0"/>
              <a:t>‹#›</a:t>
            </a:fld>
            <a:endParaRPr lang="en-US"/>
          </a:p>
        </p:txBody>
      </p:sp>
    </p:spTree>
    <p:extLst>
      <p:ext uri="{BB962C8B-B14F-4D97-AF65-F5344CB8AC3E}">
        <p14:creationId xmlns:p14="http://schemas.microsoft.com/office/powerpoint/2010/main" val="382141647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370D9-44D0-4BBC-8815-3DB07FBA842B}"/>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B15C387-4E46-4079-9314-540EE06439D0}"/>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049BF80-9687-4DE8-9FB9-353B0EEFBCCF}"/>
              </a:ext>
            </a:extLst>
          </p:cNvPr>
          <p:cNvSpPr>
            <a:spLocks noGrp="1"/>
          </p:cNvSpPr>
          <p:nvPr>
            <p:ph type="dt" sz="half" idx="10"/>
          </p:nvPr>
        </p:nvSpPr>
        <p:spPr/>
        <p:txBody>
          <a:bodyPr/>
          <a:lstStyle/>
          <a:p>
            <a:fld id="{775BDE82-4762-49B4-9826-43AFE08345AD}" type="datetimeFigureOut">
              <a:rPr lang="en-US" smtClean="0"/>
              <a:t>9/18/2023</a:t>
            </a:fld>
            <a:endParaRPr lang="en-US"/>
          </a:p>
        </p:txBody>
      </p:sp>
      <p:sp>
        <p:nvSpPr>
          <p:cNvPr id="5" name="Footer Placeholder 4">
            <a:extLst>
              <a:ext uri="{FF2B5EF4-FFF2-40B4-BE49-F238E27FC236}">
                <a16:creationId xmlns:a16="http://schemas.microsoft.com/office/drawing/2014/main" id="{6272AB64-90C6-4B2E-A258-81E194F524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63E4DF-D825-48DE-8E9C-806987368454}"/>
              </a:ext>
            </a:extLst>
          </p:cNvPr>
          <p:cNvSpPr>
            <a:spLocks noGrp="1"/>
          </p:cNvSpPr>
          <p:nvPr>
            <p:ph type="sldNum" sz="quarter" idx="12"/>
          </p:nvPr>
        </p:nvSpPr>
        <p:spPr/>
        <p:txBody>
          <a:bodyPr/>
          <a:lstStyle/>
          <a:p>
            <a:fld id="{63AB22C7-E778-4C3C-BC18-C2B360313A86}" type="slidenum">
              <a:rPr lang="en-US" smtClean="0"/>
              <a:t>‹#›</a:t>
            </a:fld>
            <a:endParaRPr lang="en-US"/>
          </a:p>
        </p:txBody>
      </p:sp>
    </p:spTree>
    <p:extLst>
      <p:ext uri="{BB962C8B-B14F-4D97-AF65-F5344CB8AC3E}">
        <p14:creationId xmlns:p14="http://schemas.microsoft.com/office/powerpoint/2010/main" val="234861649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AC13C-BB7D-4094-8B30-C3DDBCFC21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C155EE-B565-43EA-A1F7-C1C5B1542E0E}"/>
              </a:ext>
            </a:extLst>
          </p:cNvPr>
          <p:cNvSpPr>
            <a:spLocks noGrp="1"/>
          </p:cNvSpPr>
          <p:nvPr>
            <p:ph sz="half" idx="1"/>
          </p:nvPr>
        </p:nvSpPr>
        <p:spPr>
          <a:xfrm>
            <a:off x="62865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EF301F5-AF19-4DB2-9659-1D3106AFA2D0}"/>
              </a:ext>
            </a:extLst>
          </p:cNvPr>
          <p:cNvSpPr>
            <a:spLocks noGrp="1"/>
          </p:cNvSpPr>
          <p:nvPr>
            <p:ph sz="half" idx="2"/>
          </p:nvPr>
        </p:nvSpPr>
        <p:spPr>
          <a:xfrm>
            <a:off x="464820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660E08-11B5-45F4-A81E-38BAC6BC6F56}"/>
              </a:ext>
            </a:extLst>
          </p:cNvPr>
          <p:cNvSpPr>
            <a:spLocks noGrp="1"/>
          </p:cNvSpPr>
          <p:nvPr>
            <p:ph type="dt" sz="half" idx="10"/>
          </p:nvPr>
        </p:nvSpPr>
        <p:spPr/>
        <p:txBody>
          <a:bodyPr/>
          <a:lstStyle/>
          <a:p>
            <a:fld id="{775BDE82-4762-49B4-9826-43AFE08345AD}" type="datetimeFigureOut">
              <a:rPr lang="en-US" smtClean="0"/>
              <a:t>9/18/2023</a:t>
            </a:fld>
            <a:endParaRPr lang="en-US"/>
          </a:p>
        </p:txBody>
      </p:sp>
      <p:sp>
        <p:nvSpPr>
          <p:cNvPr id="6" name="Footer Placeholder 5">
            <a:extLst>
              <a:ext uri="{FF2B5EF4-FFF2-40B4-BE49-F238E27FC236}">
                <a16:creationId xmlns:a16="http://schemas.microsoft.com/office/drawing/2014/main" id="{2F85D531-315E-4083-8EC1-3CCCC3B5FF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654787-2354-4FDE-BCA9-D77E7C2FBB28}"/>
              </a:ext>
            </a:extLst>
          </p:cNvPr>
          <p:cNvSpPr>
            <a:spLocks noGrp="1"/>
          </p:cNvSpPr>
          <p:nvPr>
            <p:ph type="sldNum" sz="quarter" idx="12"/>
          </p:nvPr>
        </p:nvSpPr>
        <p:spPr/>
        <p:txBody>
          <a:bodyPr/>
          <a:lstStyle/>
          <a:p>
            <a:fld id="{63AB22C7-E778-4C3C-BC18-C2B360313A86}" type="slidenum">
              <a:rPr lang="en-US" smtClean="0"/>
              <a:t>‹#›</a:t>
            </a:fld>
            <a:endParaRPr lang="en-US"/>
          </a:p>
        </p:txBody>
      </p:sp>
    </p:spTree>
    <p:extLst>
      <p:ext uri="{BB962C8B-B14F-4D97-AF65-F5344CB8AC3E}">
        <p14:creationId xmlns:p14="http://schemas.microsoft.com/office/powerpoint/2010/main" val="29166906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39B90-A57E-4DD0-9AFA-90B32026CB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48F7A3-65DA-43D2-A4B7-DFD18CB67E5A}"/>
              </a:ext>
            </a:extLst>
          </p:cNvPr>
          <p:cNvSpPr>
            <a:spLocks noGrp="1"/>
          </p:cNvSpPr>
          <p:nvPr>
            <p:ph sz="half" idx="1"/>
          </p:nvPr>
        </p:nvSpPr>
        <p:spPr>
          <a:xfrm>
            <a:off x="62865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1F51F1-4CC1-4726-AB33-CC2DF0C6E5CE}"/>
              </a:ext>
            </a:extLst>
          </p:cNvPr>
          <p:cNvSpPr>
            <a:spLocks noGrp="1"/>
          </p:cNvSpPr>
          <p:nvPr>
            <p:ph sz="half" idx="2"/>
          </p:nvPr>
        </p:nvSpPr>
        <p:spPr>
          <a:xfrm>
            <a:off x="464820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25CAB24-5868-4E3C-A330-78427FE9AA5C}"/>
              </a:ext>
            </a:extLst>
          </p:cNvPr>
          <p:cNvSpPr>
            <a:spLocks noGrp="1"/>
          </p:cNvSpPr>
          <p:nvPr>
            <p:ph type="dt" sz="half" idx="10"/>
          </p:nvPr>
        </p:nvSpPr>
        <p:spPr/>
        <p:txBody>
          <a:bodyPr/>
          <a:lstStyle/>
          <a:p>
            <a:fld id="{6C67E568-DBED-49F9-834D-07DCC26C3041}" type="datetimeFigureOut">
              <a:rPr lang="en-US" smtClean="0"/>
              <a:t>9/18/2023</a:t>
            </a:fld>
            <a:endParaRPr lang="en-US"/>
          </a:p>
        </p:txBody>
      </p:sp>
      <p:sp>
        <p:nvSpPr>
          <p:cNvPr id="6" name="Footer Placeholder 5">
            <a:extLst>
              <a:ext uri="{FF2B5EF4-FFF2-40B4-BE49-F238E27FC236}">
                <a16:creationId xmlns:a16="http://schemas.microsoft.com/office/drawing/2014/main" id="{FB6117F9-332E-4B2E-8F4D-54F5A50558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5DEDE8-F341-4E7B-A6B2-FCFA11F08192}"/>
              </a:ext>
            </a:extLst>
          </p:cNvPr>
          <p:cNvSpPr>
            <a:spLocks noGrp="1"/>
          </p:cNvSpPr>
          <p:nvPr>
            <p:ph type="sldNum" sz="quarter" idx="12"/>
          </p:nvPr>
        </p:nvSpPr>
        <p:spPr/>
        <p:txBody>
          <a:bodyPr/>
          <a:lstStyle/>
          <a:p>
            <a:fld id="{6CD8D2AE-077F-405D-9D76-029B32CA3919}" type="slidenum">
              <a:rPr lang="en-US" smtClean="0"/>
              <a:t>‹#›</a:t>
            </a:fld>
            <a:endParaRPr lang="en-US"/>
          </a:p>
        </p:txBody>
      </p:sp>
    </p:spTree>
    <p:extLst>
      <p:ext uri="{BB962C8B-B14F-4D97-AF65-F5344CB8AC3E}">
        <p14:creationId xmlns:p14="http://schemas.microsoft.com/office/powerpoint/2010/main" val="32184492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F16D3-2336-4BF8-A89F-9A160C296605}"/>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3DCB360-D0FA-4C67-95A0-6C595ECA7A43}"/>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31A7CE3-B8AF-4ABB-80CA-B63E5D120319}"/>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2D9A61D-46B9-4173-A043-BFD9AA3EE09C}"/>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28A1462-D5CD-4B14-AD39-2117BF48E621}"/>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09A2A22-43B8-40A7-9731-9A21D0B9DD45}"/>
              </a:ext>
            </a:extLst>
          </p:cNvPr>
          <p:cNvSpPr>
            <a:spLocks noGrp="1"/>
          </p:cNvSpPr>
          <p:nvPr>
            <p:ph type="dt" sz="half" idx="10"/>
          </p:nvPr>
        </p:nvSpPr>
        <p:spPr/>
        <p:txBody>
          <a:bodyPr/>
          <a:lstStyle/>
          <a:p>
            <a:fld id="{775BDE82-4762-49B4-9826-43AFE08345AD}" type="datetimeFigureOut">
              <a:rPr lang="en-US" smtClean="0"/>
              <a:t>9/18/2023</a:t>
            </a:fld>
            <a:endParaRPr lang="en-US"/>
          </a:p>
        </p:txBody>
      </p:sp>
      <p:sp>
        <p:nvSpPr>
          <p:cNvPr id="8" name="Footer Placeholder 7">
            <a:extLst>
              <a:ext uri="{FF2B5EF4-FFF2-40B4-BE49-F238E27FC236}">
                <a16:creationId xmlns:a16="http://schemas.microsoft.com/office/drawing/2014/main" id="{1D3C45A6-9EB6-4A04-96F0-973405D5766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FF5120D-22FF-4BCF-9E18-6B3FF21B39B4}"/>
              </a:ext>
            </a:extLst>
          </p:cNvPr>
          <p:cNvSpPr>
            <a:spLocks noGrp="1"/>
          </p:cNvSpPr>
          <p:nvPr>
            <p:ph type="sldNum" sz="quarter" idx="12"/>
          </p:nvPr>
        </p:nvSpPr>
        <p:spPr/>
        <p:txBody>
          <a:bodyPr/>
          <a:lstStyle/>
          <a:p>
            <a:fld id="{63AB22C7-E778-4C3C-BC18-C2B360313A86}" type="slidenum">
              <a:rPr lang="en-US" smtClean="0"/>
              <a:t>‹#›</a:t>
            </a:fld>
            <a:endParaRPr lang="en-US"/>
          </a:p>
        </p:txBody>
      </p:sp>
    </p:spTree>
    <p:extLst>
      <p:ext uri="{BB962C8B-B14F-4D97-AF65-F5344CB8AC3E}">
        <p14:creationId xmlns:p14="http://schemas.microsoft.com/office/powerpoint/2010/main" val="22442333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BA744-98CD-41B2-8671-FC9EB1998C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BA0A9B5-036F-4FB2-9703-7CD9964A19EF}"/>
              </a:ext>
            </a:extLst>
          </p:cNvPr>
          <p:cNvSpPr>
            <a:spLocks noGrp="1"/>
          </p:cNvSpPr>
          <p:nvPr>
            <p:ph type="dt" sz="half" idx="10"/>
          </p:nvPr>
        </p:nvSpPr>
        <p:spPr/>
        <p:txBody>
          <a:bodyPr/>
          <a:lstStyle/>
          <a:p>
            <a:fld id="{775BDE82-4762-49B4-9826-43AFE08345AD}" type="datetimeFigureOut">
              <a:rPr lang="en-US" smtClean="0"/>
              <a:t>9/18/2023</a:t>
            </a:fld>
            <a:endParaRPr lang="en-US"/>
          </a:p>
        </p:txBody>
      </p:sp>
      <p:sp>
        <p:nvSpPr>
          <p:cNvPr id="4" name="Footer Placeholder 3">
            <a:extLst>
              <a:ext uri="{FF2B5EF4-FFF2-40B4-BE49-F238E27FC236}">
                <a16:creationId xmlns:a16="http://schemas.microsoft.com/office/drawing/2014/main" id="{12C34E82-765C-417C-8063-517D726B6EF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30B4B0E-2128-4373-8C9E-18C41D3C3834}"/>
              </a:ext>
            </a:extLst>
          </p:cNvPr>
          <p:cNvSpPr>
            <a:spLocks noGrp="1"/>
          </p:cNvSpPr>
          <p:nvPr>
            <p:ph type="sldNum" sz="quarter" idx="12"/>
          </p:nvPr>
        </p:nvSpPr>
        <p:spPr/>
        <p:txBody>
          <a:bodyPr/>
          <a:lstStyle/>
          <a:p>
            <a:fld id="{63AB22C7-E778-4C3C-BC18-C2B360313A86}" type="slidenum">
              <a:rPr lang="en-US" smtClean="0"/>
              <a:t>‹#›</a:t>
            </a:fld>
            <a:endParaRPr lang="en-US"/>
          </a:p>
        </p:txBody>
      </p:sp>
    </p:spTree>
    <p:extLst>
      <p:ext uri="{BB962C8B-B14F-4D97-AF65-F5344CB8AC3E}">
        <p14:creationId xmlns:p14="http://schemas.microsoft.com/office/powerpoint/2010/main" val="134089293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0F1CB5-61A4-4551-AB8B-837E185A15FA}"/>
              </a:ext>
            </a:extLst>
          </p:cNvPr>
          <p:cNvSpPr>
            <a:spLocks noGrp="1"/>
          </p:cNvSpPr>
          <p:nvPr>
            <p:ph type="dt" sz="half" idx="10"/>
          </p:nvPr>
        </p:nvSpPr>
        <p:spPr/>
        <p:txBody>
          <a:bodyPr/>
          <a:lstStyle/>
          <a:p>
            <a:fld id="{775BDE82-4762-49B4-9826-43AFE08345AD}" type="datetimeFigureOut">
              <a:rPr lang="en-US" smtClean="0"/>
              <a:t>9/18/2023</a:t>
            </a:fld>
            <a:endParaRPr lang="en-US"/>
          </a:p>
        </p:txBody>
      </p:sp>
      <p:sp>
        <p:nvSpPr>
          <p:cNvPr id="3" name="Footer Placeholder 2">
            <a:extLst>
              <a:ext uri="{FF2B5EF4-FFF2-40B4-BE49-F238E27FC236}">
                <a16:creationId xmlns:a16="http://schemas.microsoft.com/office/drawing/2014/main" id="{FC1C3F0B-E85F-4F8F-800A-D9E9C6979B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EBBE5DC-877F-4B0C-A715-7A0059B89B34}"/>
              </a:ext>
            </a:extLst>
          </p:cNvPr>
          <p:cNvSpPr>
            <a:spLocks noGrp="1"/>
          </p:cNvSpPr>
          <p:nvPr>
            <p:ph type="sldNum" sz="quarter" idx="12"/>
          </p:nvPr>
        </p:nvSpPr>
        <p:spPr/>
        <p:txBody>
          <a:bodyPr/>
          <a:lstStyle/>
          <a:p>
            <a:fld id="{63AB22C7-E778-4C3C-BC18-C2B360313A86}" type="slidenum">
              <a:rPr lang="en-US" smtClean="0"/>
              <a:t>‹#›</a:t>
            </a:fld>
            <a:endParaRPr lang="en-US"/>
          </a:p>
        </p:txBody>
      </p:sp>
    </p:spTree>
    <p:extLst>
      <p:ext uri="{BB962C8B-B14F-4D97-AF65-F5344CB8AC3E}">
        <p14:creationId xmlns:p14="http://schemas.microsoft.com/office/powerpoint/2010/main" val="428082556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E6DD5-32A4-47C5-B2D9-90F1E551C068}"/>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0380405-F6D1-4966-A33F-83DB1C974D98}"/>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23CAE43-B513-4924-9119-D28602D6B730}"/>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941A10A-DB76-455D-8F6B-8EE022D00EBA}"/>
              </a:ext>
            </a:extLst>
          </p:cNvPr>
          <p:cNvSpPr>
            <a:spLocks noGrp="1"/>
          </p:cNvSpPr>
          <p:nvPr>
            <p:ph type="dt" sz="half" idx="10"/>
          </p:nvPr>
        </p:nvSpPr>
        <p:spPr/>
        <p:txBody>
          <a:bodyPr/>
          <a:lstStyle/>
          <a:p>
            <a:fld id="{775BDE82-4762-49B4-9826-43AFE08345AD}" type="datetimeFigureOut">
              <a:rPr lang="en-US" smtClean="0"/>
              <a:t>9/18/2023</a:t>
            </a:fld>
            <a:endParaRPr lang="en-US"/>
          </a:p>
        </p:txBody>
      </p:sp>
      <p:sp>
        <p:nvSpPr>
          <p:cNvPr id="6" name="Footer Placeholder 5">
            <a:extLst>
              <a:ext uri="{FF2B5EF4-FFF2-40B4-BE49-F238E27FC236}">
                <a16:creationId xmlns:a16="http://schemas.microsoft.com/office/drawing/2014/main" id="{230DC13B-F594-42E3-9A2F-A384D22CAF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E819E8-7210-4267-A525-576DE0C3A69A}"/>
              </a:ext>
            </a:extLst>
          </p:cNvPr>
          <p:cNvSpPr>
            <a:spLocks noGrp="1"/>
          </p:cNvSpPr>
          <p:nvPr>
            <p:ph type="sldNum" sz="quarter" idx="12"/>
          </p:nvPr>
        </p:nvSpPr>
        <p:spPr/>
        <p:txBody>
          <a:bodyPr/>
          <a:lstStyle/>
          <a:p>
            <a:fld id="{63AB22C7-E778-4C3C-BC18-C2B360313A86}" type="slidenum">
              <a:rPr lang="en-US" smtClean="0"/>
              <a:t>‹#›</a:t>
            </a:fld>
            <a:endParaRPr lang="en-US"/>
          </a:p>
        </p:txBody>
      </p:sp>
    </p:spTree>
    <p:extLst>
      <p:ext uri="{BB962C8B-B14F-4D97-AF65-F5344CB8AC3E}">
        <p14:creationId xmlns:p14="http://schemas.microsoft.com/office/powerpoint/2010/main" val="151731522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F722D-91ED-48FD-9848-4D9171A3A3FF}"/>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5D4F2DC-5BD8-4AB8-88D3-2C52F461B7AC}"/>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C1936D8-BDB9-4F74-B753-D2C8C001BC05}"/>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C7C32E4-E6EB-48A6-B9AB-0CD6E16A6F14}"/>
              </a:ext>
            </a:extLst>
          </p:cNvPr>
          <p:cNvSpPr>
            <a:spLocks noGrp="1"/>
          </p:cNvSpPr>
          <p:nvPr>
            <p:ph type="dt" sz="half" idx="10"/>
          </p:nvPr>
        </p:nvSpPr>
        <p:spPr/>
        <p:txBody>
          <a:bodyPr/>
          <a:lstStyle/>
          <a:p>
            <a:fld id="{775BDE82-4762-49B4-9826-43AFE08345AD}" type="datetimeFigureOut">
              <a:rPr lang="en-US" smtClean="0"/>
              <a:t>9/18/2023</a:t>
            </a:fld>
            <a:endParaRPr lang="en-US"/>
          </a:p>
        </p:txBody>
      </p:sp>
      <p:sp>
        <p:nvSpPr>
          <p:cNvPr id="6" name="Footer Placeholder 5">
            <a:extLst>
              <a:ext uri="{FF2B5EF4-FFF2-40B4-BE49-F238E27FC236}">
                <a16:creationId xmlns:a16="http://schemas.microsoft.com/office/drawing/2014/main" id="{16D71CC3-5917-4DE9-9451-B5564060F6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53063F-767D-4B8E-8DF2-D09B8E4BE745}"/>
              </a:ext>
            </a:extLst>
          </p:cNvPr>
          <p:cNvSpPr>
            <a:spLocks noGrp="1"/>
          </p:cNvSpPr>
          <p:nvPr>
            <p:ph type="sldNum" sz="quarter" idx="12"/>
          </p:nvPr>
        </p:nvSpPr>
        <p:spPr/>
        <p:txBody>
          <a:bodyPr/>
          <a:lstStyle/>
          <a:p>
            <a:fld id="{63AB22C7-E778-4C3C-BC18-C2B360313A86}" type="slidenum">
              <a:rPr lang="en-US" smtClean="0"/>
              <a:t>‹#›</a:t>
            </a:fld>
            <a:endParaRPr lang="en-US"/>
          </a:p>
        </p:txBody>
      </p:sp>
    </p:spTree>
    <p:extLst>
      <p:ext uri="{BB962C8B-B14F-4D97-AF65-F5344CB8AC3E}">
        <p14:creationId xmlns:p14="http://schemas.microsoft.com/office/powerpoint/2010/main" val="339340549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61739-1A6D-41B4-9B38-5EF59C7E2C2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358F825-567E-49E5-91F9-E00F9ED985B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3278DC-D247-4A07-9281-D8B2E0172A96}"/>
              </a:ext>
            </a:extLst>
          </p:cNvPr>
          <p:cNvSpPr>
            <a:spLocks noGrp="1"/>
          </p:cNvSpPr>
          <p:nvPr>
            <p:ph type="dt" sz="half" idx="10"/>
          </p:nvPr>
        </p:nvSpPr>
        <p:spPr/>
        <p:txBody>
          <a:bodyPr/>
          <a:lstStyle/>
          <a:p>
            <a:fld id="{775BDE82-4762-49B4-9826-43AFE08345AD}" type="datetimeFigureOut">
              <a:rPr lang="en-US" smtClean="0"/>
              <a:t>9/18/2023</a:t>
            </a:fld>
            <a:endParaRPr lang="en-US"/>
          </a:p>
        </p:txBody>
      </p:sp>
      <p:sp>
        <p:nvSpPr>
          <p:cNvPr id="5" name="Footer Placeholder 4">
            <a:extLst>
              <a:ext uri="{FF2B5EF4-FFF2-40B4-BE49-F238E27FC236}">
                <a16:creationId xmlns:a16="http://schemas.microsoft.com/office/drawing/2014/main" id="{2D8DB7E3-1265-4163-8E15-3817D01AA4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AD18DE-470C-47E4-A48D-BE6B2BD2D102}"/>
              </a:ext>
            </a:extLst>
          </p:cNvPr>
          <p:cNvSpPr>
            <a:spLocks noGrp="1"/>
          </p:cNvSpPr>
          <p:nvPr>
            <p:ph type="sldNum" sz="quarter" idx="12"/>
          </p:nvPr>
        </p:nvSpPr>
        <p:spPr/>
        <p:txBody>
          <a:bodyPr/>
          <a:lstStyle/>
          <a:p>
            <a:fld id="{63AB22C7-E778-4C3C-BC18-C2B360313A86}" type="slidenum">
              <a:rPr lang="en-US" smtClean="0"/>
              <a:t>‹#›</a:t>
            </a:fld>
            <a:endParaRPr lang="en-US"/>
          </a:p>
        </p:txBody>
      </p:sp>
    </p:spTree>
    <p:extLst>
      <p:ext uri="{BB962C8B-B14F-4D97-AF65-F5344CB8AC3E}">
        <p14:creationId xmlns:p14="http://schemas.microsoft.com/office/powerpoint/2010/main" val="106732586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D282C50-A626-4DEA-B9E1-F30FA35B4663}"/>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B39791A-C8CB-49DB-80E8-C71EDAEC47D5}"/>
              </a:ext>
            </a:extLst>
          </p:cNvPr>
          <p:cNvSpPr>
            <a:spLocks noGrp="1"/>
          </p:cNvSpPr>
          <p:nvPr>
            <p:ph type="body" orient="vert" idx="1"/>
          </p:nvPr>
        </p:nvSpPr>
        <p:spPr>
          <a:xfrm>
            <a:off x="628650" y="365125"/>
            <a:ext cx="57626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DC585C-912D-45F4-B423-B25E9B8F76AD}"/>
              </a:ext>
            </a:extLst>
          </p:cNvPr>
          <p:cNvSpPr>
            <a:spLocks noGrp="1"/>
          </p:cNvSpPr>
          <p:nvPr>
            <p:ph type="dt" sz="half" idx="10"/>
          </p:nvPr>
        </p:nvSpPr>
        <p:spPr/>
        <p:txBody>
          <a:bodyPr/>
          <a:lstStyle/>
          <a:p>
            <a:fld id="{775BDE82-4762-49B4-9826-43AFE08345AD}" type="datetimeFigureOut">
              <a:rPr lang="en-US" smtClean="0"/>
              <a:t>9/18/2023</a:t>
            </a:fld>
            <a:endParaRPr lang="en-US"/>
          </a:p>
        </p:txBody>
      </p:sp>
      <p:sp>
        <p:nvSpPr>
          <p:cNvPr id="5" name="Footer Placeholder 4">
            <a:extLst>
              <a:ext uri="{FF2B5EF4-FFF2-40B4-BE49-F238E27FC236}">
                <a16:creationId xmlns:a16="http://schemas.microsoft.com/office/drawing/2014/main" id="{7E12131E-7D19-400D-A404-59EF0C9A4D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874C57-AF2D-4178-9B66-240309656CA2}"/>
              </a:ext>
            </a:extLst>
          </p:cNvPr>
          <p:cNvSpPr>
            <a:spLocks noGrp="1"/>
          </p:cNvSpPr>
          <p:nvPr>
            <p:ph type="sldNum" sz="quarter" idx="12"/>
          </p:nvPr>
        </p:nvSpPr>
        <p:spPr/>
        <p:txBody>
          <a:bodyPr/>
          <a:lstStyle/>
          <a:p>
            <a:fld id="{63AB22C7-E778-4C3C-BC18-C2B360313A86}" type="slidenum">
              <a:rPr lang="en-US" smtClean="0"/>
              <a:t>‹#›</a:t>
            </a:fld>
            <a:endParaRPr lang="en-US"/>
          </a:p>
        </p:txBody>
      </p:sp>
    </p:spTree>
    <p:extLst>
      <p:ext uri="{BB962C8B-B14F-4D97-AF65-F5344CB8AC3E}">
        <p14:creationId xmlns:p14="http://schemas.microsoft.com/office/powerpoint/2010/main" val="32161855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2F387-0860-487B-91DC-5FF6FC2C7E41}"/>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487C213-A037-413D-AA98-1E5822E96FFE}"/>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A8B8881-AE7C-43D6-87AA-6F78CAC45A84}"/>
              </a:ext>
            </a:extLst>
          </p:cNvPr>
          <p:cNvSpPr>
            <a:spLocks noGrp="1"/>
          </p:cNvSpPr>
          <p:nvPr>
            <p:ph type="dt" sz="half" idx="10"/>
          </p:nvPr>
        </p:nvSpPr>
        <p:spPr/>
        <p:txBody>
          <a:bodyPr/>
          <a:lstStyle/>
          <a:p>
            <a:fld id="{EEE49806-45A0-4DFA-A4AA-ACFD398F156C}" type="datetimeFigureOut">
              <a:rPr lang="en-US" smtClean="0"/>
              <a:t>9/18/2023</a:t>
            </a:fld>
            <a:endParaRPr lang="en-US"/>
          </a:p>
        </p:txBody>
      </p:sp>
      <p:sp>
        <p:nvSpPr>
          <p:cNvPr id="5" name="Footer Placeholder 4">
            <a:extLst>
              <a:ext uri="{FF2B5EF4-FFF2-40B4-BE49-F238E27FC236}">
                <a16:creationId xmlns:a16="http://schemas.microsoft.com/office/drawing/2014/main" id="{4009C82F-7553-4863-956F-97872D6110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A0AA5D-C19B-47D0-8991-3C1FF011155C}"/>
              </a:ext>
            </a:extLst>
          </p:cNvPr>
          <p:cNvSpPr>
            <a:spLocks noGrp="1"/>
          </p:cNvSpPr>
          <p:nvPr>
            <p:ph type="sldNum" sz="quarter" idx="12"/>
          </p:nvPr>
        </p:nvSpPr>
        <p:spPr/>
        <p:txBody>
          <a:bodyPr/>
          <a:lstStyle/>
          <a:p>
            <a:fld id="{C8A4AB1D-7D18-4EF1-B05D-C25DD1E9B66B}" type="slidenum">
              <a:rPr lang="en-US" smtClean="0"/>
              <a:t>‹#›</a:t>
            </a:fld>
            <a:endParaRPr lang="en-US"/>
          </a:p>
        </p:txBody>
      </p:sp>
    </p:spTree>
    <p:extLst>
      <p:ext uri="{BB962C8B-B14F-4D97-AF65-F5344CB8AC3E}">
        <p14:creationId xmlns:p14="http://schemas.microsoft.com/office/powerpoint/2010/main" val="60313499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497AA-BF7D-47A1-9D76-537F77E5A5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2773BA-3C14-4569-85DE-CEBA7520675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743F44-3434-46E7-A724-F0B41ECA6155}"/>
              </a:ext>
            </a:extLst>
          </p:cNvPr>
          <p:cNvSpPr>
            <a:spLocks noGrp="1"/>
          </p:cNvSpPr>
          <p:nvPr>
            <p:ph type="dt" sz="half" idx="10"/>
          </p:nvPr>
        </p:nvSpPr>
        <p:spPr/>
        <p:txBody>
          <a:bodyPr/>
          <a:lstStyle/>
          <a:p>
            <a:fld id="{EEE49806-45A0-4DFA-A4AA-ACFD398F156C}" type="datetimeFigureOut">
              <a:rPr lang="en-US" smtClean="0"/>
              <a:t>9/18/2023</a:t>
            </a:fld>
            <a:endParaRPr lang="en-US"/>
          </a:p>
        </p:txBody>
      </p:sp>
      <p:sp>
        <p:nvSpPr>
          <p:cNvPr id="5" name="Footer Placeholder 4">
            <a:extLst>
              <a:ext uri="{FF2B5EF4-FFF2-40B4-BE49-F238E27FC236}">
                <a16:creationId xmlns:a16="http://schemas.microsoft.com/office/drawing/2014/main" id="{2DA2DFED-5B0F-4DD9-B2AD-459FAA49C6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D642D1-0954-487D-B5EB-B6C0A6C0AAE5}"/>
              </a:ext>
            </a:extLst>
          </p:cNvPr>
          <p:cNvSpPr>
            <a:spLocks noGrp="1"/>
          </p:cNvSpPr>
          <p:nvPr>
            <p:ph type="sldNum" sz="quarter" idx="12"/>
          </p:nvPr>
        </p:nvSpPr>
        <p:spPr/>
        <p:txBody>
          <a:bodyPr/>
          <a:lstStyle/>
          <a:p>
            <a:fld id="{C8A4AB1D-7D18-4EF1-B05D-C25DD1E9B66B}" type="slidenum">
              <a:rPr lang="en-US" smtClean="0"/>
              <a:t>‹#›</a:t>
            </a:fld>
            <a:endParaRPr lang="en-US"/>
          </a:p>
        </p:txBody>
      </p:sp>
    </p:spTree>
    <p:extLst>
      <p:ext uri="{BB962C8B-B14F-4D97-AF65-F5344CB8AC3E}">
        <p14:creationId xmlns:p14="http://schemas.microsoft.com/office/powerpoint/2010/main" val="101901696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92EBF-B8C7-448A-B97E-36A89743AC94}"/>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9E2D3A6-BA30-4D68-BA18-C14613474D1A}"/>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4BCEE1B-ED7E-49E2-9CC5-869508E87656}"/>
              </a:ext>
            </a:extLst>
          </p:cNvPr>
          <p:cNvSpPr>
            <a:spLocks noGrp="1"/>
          </p:cNvSpPr>
          <p:nvPr>
            <p:ph type="dt" sz="half" idx="10"/>
          </p:nvPr>
        </p:nvSpPr>
        <p:spPr/>
        <p:txBody>
          <a:bodyPr/>
          <a:lstStyle/>
          <a:p>
            <a:fld id="{EEE49806-45A0-4DFA-A4AA-ACFD398F156C}" type="datetimeFigureOut">
              <a:rPr lang="en-US" smtClean="0"/>
              <a:t>9/18/2023</a:t>
            </a:fld>
            <a:endParaRPr lang="en-US"/>
          </a:p>
        </p:txBody>
      </p:sp>
      <p:sp>
        <p:nvSpPr>
          <p:cNvPr id="5" name="Footer Placeholder 4">
            <a:extLst>
              <a:ext uri="{FF2B5EF4-FFF2-40B4-BE49-F238E27FC236}">
                <a16:creationId xmlns:a16="http://schemas.microsoft.com/office/drawing/2014/main" id="{439AF70D-D4DB-4737-BCEE-FF9F2436DB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849A6B-EA46-454E-9225-EC6730019400}"/>
              </a:ext>
            </a:extLst>
          </p:cNvPr>
          <p:cNvSpPr>
            <a:spLocks noGrp="1"/>
          </p:cNvSpPr>
          <p:nvPr>
            <p:ph type="sldNum" sz="quarter" idx="12"/>
          </p:nvPr>
        </p:nvSpPr>
        <p:spPr/>
        <p:txBody>
          <a:bodyPr/>
          <a:lstStyle/>
          <a:p>
            <a:fld id="{C8A4AB1D-7D18-4EF1-B05D-C25DD1E9B66B}" type="slidenum">
              <a:rPr lang="en-US" smtClean="0"/>
              <a:t>‹#›</a:t>
            </a:fld>
            <a:endParaRPr lang="en-US"/>
          </a:p>
        </p:txBody>
      </p:sp>
    </p:spTree>
    <p:extLst>
      <p:ext uri="{BB962C8B-B14F-4D97-AF65-F5344CB8AC3E}">
        <p14:creationId xmlns:p14="http://schemas.microsoft.com/office/powerpoint/2010/main" val="4919201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409F0-6B8D-467F-923F-71278E19792D}"/>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4648904-43DF-456A-8A2B-1F7FBE6D9E76}"/>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019351F-1210-4C86-BD47-005D53E40520}"/>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64FE8A6-D097-4070-BE7F-9135876CDF9C}"/>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FD64CE7-D190-44E9-994B-922456BBBDB8}"/>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6DAE442-A115-4871-8E20-E790E85E50A8}"/>
              </a:ext>
            </a:extLst>
          </p:cNvPr>
          <p:cNvSpPr>
            <a:spLocks noGrp="1"/>
          </p:cNvSpPr>
          <p:nvPr>
            <p:ph type="dt" sz="half" idx="10"/>
          </p:nvPr>
        </p:nvSpPr>
        <p:spPr/>
        <p:txBody>
          <a:bodyPr/>
          <a:lstStyle/>
          <a:p>
            <a:fld id="{6C67E568-DBED-49F9-834D-07DCC26C3041}" type="datetimeFigureOut">
              <a:rPr lang="en-US" smtClean="0"/>
              <a:t>9/18/2023</a:t>
            </a:fld>
            <a:endParaRPr lang="en-US"/>
          </a:p>
        </p:txBody>
      </p:sp>
      <p:sp>
        <p:nvSpPr>
          <p:cNvPr id="8" name="Footer Placeholder 7">
            <a:extLst>
              <a:ext uri="{FF2B5EF4-FFF2-40B4-BE49-F238E27FC236}">
                <a16:creationId xmlns:a16="http://schemas.microsoft.com/office/drawing/2014/main" id="{41F1D6C7-D688-43E0-AAA1-7A66BBC2114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9F371DE-5EF4-41D9-9283-A3FEDE0AAD33}"/>
              </a:ext>
            </a:extLst>
          </p:cNvPr>
          <p:cNvSpPr>
            <a:spLocks noGrp="1"/>
          </p:cNvSpPr>
          <p:nvPr>
            <p:ph type="sldNum" sz="quarter" idx="12"/>
          </p:nvPr>
        </p:nvSpPr>
        <p:spPr/>
        <p:txBody>
          <a:bodyPr/>
          <a:lstStyle/>
          <a:p>
            <a:fld id="{6CD8D2AE-077F-405D-9D76-029B32CA3919}" type="slidenum">
              <a:rPr lang="en-US" smtClean="0"/>
              <a:t>‹#›</a:t>
            </a:fld>
            <a:endParaRPr lang="en-US"/>
          </a:p>
        </p:txBody>
      </p:sp>
    </p:spTree>
    <p:extLst>
      <p:ext uri="{BB962C8B-B14F-4D97-AF65-F5344CB8AC3E}">
        <p14:creationId xmlns:p14="http://schemas.microsoft.com/office/powerpoint/2010/main" val="297892570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95C14-2B3B-4116-81EF-462FF08F38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9748F0-786E-44C4-8C73-1D573AC4BC1E}"/>
              </a:ext>
            </a:extLst>
          </p:cNvPr>
          <p:cNvSpPr>
            <a:spLocks noGrp="1"/>
          </p:cNvSpPr>
          <p:nvPr>
            <p:ph sz="half" idx="1"/>
          </p:nvPr>
        </p:nvSpPr>
        <p:spPr>
          <a:xfrm>
            <a:off x="62865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8D379B2-2E2A-4ADC-949A-9C59D6C0DDBC}"/>
              </a:ext>
            </a:extLst>
          </p:cNvPr>
          <p:cNvSpPr>
            <a:spLocks noGrp="1"/>
          </p:cNvSpPr>
          <p:nvPr>
            <p:ph sz="half" idx="2"/>
          </p:nvPr>
        </p:nvSpPr>
        <p:spPr>
          <a:xfrm>
            <a:off x="464820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235355-DBB5-4E22-8896-12899539DA68}"/>
              </a:ext>
            </a:extLst>
          </p:cNvPr>
          <p:cNvSpPr>
            <a:spLocks noGrp="1"/>
          </p:cNvSpPr>
          <p:nvPr>
            <p:ph type="dt" sz="half" idx="10"/>
          </p:nvPr>
        </p:nvSpPr>
        <p:spPr/>
        <p:txBody>
          <a:bodyPr/>
          <a:lstStyle/>
          <a:p>
            <a:fld id="{EEE49806-45A0-4DFA-A4AA-ACFD398F156C}" type="datetimeFigureOut">
              <a:rPr lang="en-US" smtClean="0"/>
              <a:t>9/18/2023</a:t>
            </a:fld>
            <a:endParaRPr lang="en-US"/>
          </a:p>
        </p:txBody>
      </p:sp>
      <p:sp>
        <p:nvSpPr>
          <p:cNvPr id="6" name="Footer Placeholder 5">
            <a:extLst>
              <a:ext uri="{FF2B5EF4-FFF2-40B4-BE49-F238E27FC236}">
                <a16:creationId xmlns:a16="http://schemas.microsoft.com/office/drawing/2014/main" id="{62C355D2-1408-43BF-B208-D0865D19D3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80E502-E871-4003-82D7-546C47636713}"/>
              </a:ext>
            </a:extLst>
          </p:cNvPr>
          <p:cNvSpPr>
            <a:spLocks noGrp="1"/>
          </p:cNvSpPr>
          <p:nvPr>
            <p:ph type="sldNum" sz="quarter" idx="12"/>
          </p:nvPr>
        </p:nvSpPr>
        <p:spPr/>
        <p:txBody>
          <a:bodyPr/>
          <a:lstStyle/>
          <a:p>
            <a:fld id="{C8A4AB1D-7D18-4EF1-B05D-C25DD1E9B66B}" type="slidenum">
              <a:rPr lang="en-US" smtClean="0"/>
              <a:t>‹#›</a:t>
            </a:fld>
            <a:endParaRPr lang="en-US"/>
          </a:p>
        </p:txBody>
      </p:sp>
    </p:spTree>
    <p:extLst>
      <p:ext uri="{BB962C8B-B14F-4D97-AF65-F5344CB8AC3E}">
        <p14:creationId xmlns:p14="http://schemas.microsoft.com/office/powerpoint/2010/main" val="411182180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E02C7-4A85-4E80-8CB7-593BD0C69D64}"/>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80F6105-0F25-4CAE-9CC4-ACA8A41C07AF}"/>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9E46CBD-F159-4EBF-B748-A56B385926A7}"/>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781C7B7-727B-476C-AB01-F1B5915F758A}"/>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EAA61CC-B7AD-4ED9-974D-22E06E343CB4}"/>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8DBE47-5251-4D4B-93B2-D01DC063CD61}"/>
              </a:ext>
            </a:extLst>
          </p:cNvPr>
          <p:cNvSpPr>
            <a:spLocks noGrp="1"/>
          </p:cNvSpPr>
          <p:nvPr>
            <p:ph type="dt" sz="half" idx="10"/>
          </p:nvPr>
        </p:nvSpPr>
        <p:spPr/>
        <p:txBody>
          <a:bodyPr/>
          <a:lstStyle/>
          <a:p>
            <a:fld id="{EEE49806-45A0-4DFA-A4AA-ACFD398F156C}" type="datetimeFigureOut">
              <a:rPr lang="en-US" smtClean="0"/>
              <a:t>9/18/2023</a:t>
            </a:fld>
            <a:endParaRPr lang="en-US"/>
          </a:p>
        </p:txBody>
      </p:sp>
      <p:sp>
        <p:nvSpPr>
          <p:cNvPr id="8" name="Footer Placeholder 7">
            <a:extLst>
              <a:ext uri="{FF2B5EF4-FFF2-40B4-BE49-F238E27FC236}">
                <a16:creationId xmlns:a16="http://schemas.microsoft.com/office/drawing/2014/main" id="{166385B8-D44C-4BEA-953C-8CB06BE2910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E91280C-16A3-4C39-84B3-19AA47B09D9D}"/>
              </a:ext>
            </a:extLst>
          </p:cNvPr>
          <p:cNvSpPr>
            <a:spLocks noGrp="1"/>
          </p:cNvSpPr>
          <p:nvPr>
            <p:ph type="sldNum" sz="quarter" idx="12"/>
          </p:nvPr>
        </p:nvSpPr>
        <p:spPr/>
        <p:txBody>
          <a:bodyPr/>
          <a:lstStyle/>
          <a:p>
            <a:fld id="{C8A4AB1D-7D18-4EF1-B05D-C25DD1E9B66B}" type="slidenum">
              <a:rPr lang="en-US" smtClean="0"/>
              <a:t>‹#›</a:t>
            </a:fld>
            <a:endParaRPr lang="en-US"/>
          </a:p>
        </p:txBody>
      </p:sp>
    </p:spTree>
    <p:extLst>
      <p:ext uri="{BB962C8B-B14F-4D97-AF65-F5344CB8AC3E}">
        <p14:creationId xmlns:p14="http://schemas.microsoft.com/office/powerpoint/2010/main" val="248832045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CF9DA-9853-4226-92A5-66F9ADA84E1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777991C-C517-4F72-9A7D-A55A9CF8855E}"/>
              </a:ext>
            </a:extLst>
          </p:cNvPr>
          <p:cNvSpPr>
            <a:spLocks noGrp="1"/>
          </p:cNvSpPr>
          <p:nvPr>
            <p:ph type="dt" sz="half" idx="10"/>
          </p:nvPr>
        </p:nvSpPr>
        <p:spPr/>
        <p:txBody>
          <a:bodyPr/>
          <a:lstStyle/>
          <a:p>
            <a:fld id="{EEE49806-45A0-4DFA-A4AA-ACFD398F156C}" type="datetimeFigureOut">
              <a:rPr lang="en-US" smtClean="0"/>
              <a:t>9/18/2023</a:t>
            </a:fld>
            <a:endParaRPr lang="en-US"/>
          </a:p>
        </p:txBody>
      </p:sp>
      <p:sp>
        <p:nvSpPr>
          <p:cNvPr id="4" name="Footer Placeholder 3">
            <a:extLst>
              <a:ext uri="{FF2B5EF4-FFF2-40B4-BE49-F238E27FC236}">
                <a16:creationId xmlns:a16="http://schemas.microsoft.com/office/drawing/2014/main" id="{82ACE234-A9E8-4AF4-A6F2-D95D699410D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93C92A-49B6-41D6-9502-8D59C988CA29}"/>
              </a:ext>
            </a:extLst>
          </p:cNvPr>
          <p:cNvSpPr>
            <a:spLocks noGrp="1"/>
          </p:cNvSpPr>
          <p:nvPr>
            <p:ph type="sldNum" sz="quarter" idx="12"/>
          </p:nvPr>
        </p:nvSpPr>
        <p:spPr/>
        <p:txBody>
          <a:bodyPr/>
          <a:lstStyle/>
          <a:p>
            <a:fld id="{C8A4AB1D-7D18-4EF1-B05D-C25DD1E9B66B}" type="slidenum">
              <a:rPr lang="en-US" smtClean="0"/>
              <a:t>‹#›</a:t>
            </a:fld>
            <a:endParaRPr lang="en-US"/>
          </a:p>
        </p:txBody>
      </p:sp>
    </p:spTree>
    <p:extLst>
      <p:ext uri="{BB962C8B-B14F-4D97-AF65-F5344CB8AC3E}">
        <p14:creationId xmlns:p14="http://schemas.microsoft.com/office/powerpoint/2010/main" val="226758656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F73DBB-9679-4A55-AC9D-976370E35B7D}"/>
              </a:ext>
            </a:extLst>
          </p:cNvPr>
          <p:cNvSpPr>
            <a:spLocks noGrp="1"/>
          </p:cNvSpPr>
          <p:nvPr>
            <p:ph type="dt" sz="half" idx="10"/>
          </p:nvPr>
        </p:nvSpPr>
        <p:spPr/>
        <p:txBody>
          <a:bodyPr/>
          <a:lstStyle/>
          <a:p>
            <a:fld id="{EEE49806-45A0-4DFA-A4AA-ACFD398F156C}" type="datetimeFigureOut">
              <a:rPr lang="en-US" smtClean="0"/>
              <a:t>9/18/2023</a:t>
            </a:fld>
            <a:endParaRPr lang="en-US"/>
          </a:p>
        </p:txBody>
      </p:sp>
      <p:sp>
        <p:nvSpPr>
          <p:cNvPr id="3" name="Footer Placeholder 2">
            <a:extLst>
              <a:ext uri="{FF2B5EF4-FFF2-40B4-BE49-F238E27FC236}">
                <a16:creationId xmlns:a16="http://schemas.microsoft.com/office/drawing/2014/main" id="{54DB14A3-CC01-466A-80C5-E435EF05122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73544F7-56F9-40F1-A31C-F5B0F5BAA998}"/>
              </a:ext>
            </a:extLst>
          </p:cNvPr>
          <p:cNvSpPr>
            <a:spLocks noGrp="1"/>
          </p:cNvSpPr>
          <p:nvPr>
            <p:ph type="sldNum" sz="quarter" idx="12"/>
          </p:nvPr>
        </p:nvSpPr>
        <p:spPr/>
        <p:txBody>
          <a:bodyPr/>
          <a:lstStyle/>
          <a:p>
            <a:fld id="{C8A4AB1D-7D18-4EF1-B05D-C25DD1E9B66B}" type="slidenum">
              <a:rPr lang="en-US" smtClean="0"/>
              <a:t>‹#›</a:t>
            </a:fld>
            <a:endParaRPr lang="en-US"/>
          </a:p>
        </p:txBody>
      </p:sp>
    </p:spTree>
    <p:extLst>
      <p:ext uri="{BB962C8B-B14F-4D97-AF65-F5344CB8AC3E}">
        <p14:creationId xmlns:p14="http://schemas.microsoft.com/office/powerpoint/2010/main" val="71589094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87484-407D-4237-89BD-F38D8B7E6CB7}"/>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B7ADED-C34D-4BB4-B059-5BBB99672A91}"/>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60C813-236E-4989-BB5B-F57AF1A1C6DD}"/>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BD01F28-1A49-4CB4-96BC-55F215E4EC09}"/>
              </a:ext>
            </a:extLst>
          </p:cNvPr>
          <p:cNvSpPr>
            <a:spLocks noGrp="1"/>
          </p:cNvSpPr>
          <p:nvPr>
            <p:ph type="dt" sz="half" idx="10"/>
          </p:nvPr>
        </p:nvSpPr>
        <p:spPr/>
        <p:txBody>
          <a:bodyPr/>
          <a:lstStyle/>
          <a:p>
            <a:fld id="{EEE49806-45A0-4DFA-A4AA-ACFD398F156C}" type="datetimeFigureOut">
              <a:rPr lang="en-US" smtClean="0"/>
              <a:t>9/18/2023</a:t>
            </a:fld>
            <a:endParaRPr lang="en-US"/>
          </a:p>
        </p:txBody>
      </p:sp>
      <p:sp>
        <p:nvSpPr>
          <p:cNvPr id="6" name="Footer Placeholder 5">
            <a:extLst>
              <a:ext uri="{FF2B5EF4-FFF2-40B4-BE49-F238E27FC236}">
                <a16:creationId xmlns:a16="http://schemas.microsoft.com/office/drawing/2014/main" id="{FEF2710C-8700-4420-867C-6FA99835E7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C547B4-1422-450A-83C2-D27453800CE1}"/>
              </a:ext>
            </a:extLst>
          </p:cNvPr>
          <p:cNvSpPr>
            <a:spLocks noGrp="1"/>
          </p:cNvSpPr>
          <p:nvPr>
            <p:ph type="sldNum" sz="quarter" idx="12"/>
          </p:nvPr>
        </p:nvSpPr>
        <p:spPr/>
        <p:txBody>
          <a:bodyPr/>
          <a:lstStyle/>
          <a:p>
            <a:fld id="{C8A4AB1D-7D18-4EF1-B05D-C25DD1E9B66B}" type="slidenum">
              <a:rPr lang="en-US" smtClean="0"/>
              <a:t>‹#›</a:t>
            </a:fld>
            <a:endParaRPr lang="en-US"/>
          </a:p>
        </p:txBody>
      </p:sp>
    </p:spTree>
    <p:extLst>
      <p:ext uri="{BB962C8B-B14F-4D97-AF65-F5344CB8AC3E}">
        <p14:creationId xmlns:p14="http://schemas.microsoft.com/office/powerpoint/2010/main" val="165213836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4845A-EF0D-4DA7-9533-60708D04AA7B}"/>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30DA018-BD09-4DDF-A462-7DA24600F931}"/>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36572CD-4C56-4754-8FAF-DD1BEE553585}"/>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CF3C444-49A8-49B4-9E89-D4D41EABAA7E}"/>
              </a:ext>
            </a:extLst>
          </p:cNvPr>
          <p:cNvSpPr>
            <a:spLocks noGrp="1"/>
          </p:cNvSpPr>
          <p:nvPr>
            <p:ph type="dt" sz="half" idx="10"/>
          </p:nvPr>
        </p:nvSpPr>
        <p:spPr/>
        <p:txBody>
          <a:bodyPr/>
          <a:lstStyle/>
          <a:p>
            <a:fld id="{EEE49806-45A0-4DFA-A4AA-ACFD398F156C}" type="datetimeFigureOut">
              <a:rPr lang="en-US" smtClean="0"/>
              <a:t>9/18/2023</a:t>
            </a:fld>
            <a:endParaRPr lang="en-US"/>
          </a:p>
        </p:txBody>
      </p:sp>
      <p:sp>
        <p:nvSpPr>
          <p:cNvPr id="6" name="Footer Placeholder 5">
            <a:extLst>
              <a:ext uri="{FF2B5EF4-FFF2-40B4-BE49-F238E27FC236}">
                <a16:creationId xmlns:a16="http://schemas.microsoft.com/office/drawing/2014/main" id="{55245855-205A-4386-ADCC-FE163DE379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A9D929-43C9-4EA4-8B9B-C51016920E81}"/>
              </a:ext>
            </a:extLst>
          </p:cNvPr>
          <p:cNvSpPr>
            <a:spLocks noGrp="1"/>
          </p:cNvSpPr>
          <p:nvPr>
            <p:ph type="sldNum" sz="quarter" idx="12"/>
          </p:nvPr>
        </p:nvSpPr>
        <p:spPr/>
        <p:txBody>
          <a:bodyPr/>
          <a:lstStyle/>
          <a:p>
            <a:fld id="{C8A4AB1D-7D18-4EF1-B05D-C25DD1E9B66B}" type="slidenum">
              <a:rPr lang="en-US" smtClean="0"/>
              <a:t>‹#›</a:t>
            </a:fld>
            <a:endParaRPr lang="en-US"/>
          </a:p>
        </p:txBody>
      </p:sp>
    </p:spTree>
    <p:extLst>
      <p:ext uri="{BB962C8B-B14F-4D97-AF65-F5344CB8AC3E}">
        <p14:creationId xmlns:p14="http://schemas.microsoft.com/office/powerpoint/2010/main" val="317418105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E6EF3-A04D-4F39-A0C2-D1F281AFE2D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7BFE76C-B4CD-49CD-807F-3629FD29105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D3D848-DD62-48C8-AFDB-42081F1C4A70}"/>
              </a:ext>
            </a:extLst>
          </p:cNvPr>
          <p:cNvSpPr>
            <a:spLocks noGrp="1"/>
          </p:cNvSpPr>
          <p:nvPr>
            <p:ph type="dt" sz="half" idx="10"/>
          </p:nvPr>
        </p:nvSpPr>
        <p:spPr/>
        <p:txBody>
          <a:bodyPr/>
          <a:lstStyle/>
          <a:p>
            <a:fld id="{EEE49806-45A0-4DFA-A4AA-ACFD398F156C}" type="datetimeFigureOut">
              <a:rPr lang="en-US" smtClean="0"/>
              <a:t>9/18/2023</a:t>
            </a:fld>
            <a:endParaRPr lang="en-US"/>
          </a:p>
        </p:txBody>
      </p:sp>
      <p:sp>
        <p:nvSpPr>
          <p:cNvPr id="5" name="Footer Placeholder 4">
            <a:extLst>
              <a:ext uri="{FF2B5EF4-FFF2-40B4-BE49-F238E27FC236}">
                <a16:creationId xmlns:a16="http://schemas.microsoft.com/office/drawing/2014/main" id="{C195600A-8B16-4B68-9EFC-3FDA6F1626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720090-5B2A-4851-8BBD-436A80A9C82B}"/>
              </a:ext>
            </a:extLst>
          </p:cNvPr>
          <p:cNvSpPr>
            <a:spLocks noGrp="1"/>
          </p:cNvSpPr>
          <p:nvPr>
            <p:ph type="sldNum" sz="quarter" idx="12"/>
          </p:nvPr>
        </p:nvSpPr>
        <p:spPr/>
        <p:txBody>
          <a:bodyPr/>
          <a:lstStyle/>
          <a:p>
            <a:fld id="{C8A4AB1D-7D18-4EF1-B05D-C25DD1E9B66B}" type="slidenum">
              <a:rPr lang="en-US" smtClean="0"/>
              <a:t>‹#›</a:t>
            </a:fld>
            <a:endParaRPr lang="en-US"/>
          </a:p>
        </p:txBody>
      </p:sp>
    </p:spTree>
    <p:extLst>
      <p:ext uri="{BB962C8B-B14F-4D97-AF65-F5344CB8AC3E}">
        <p14:creationId xmlns:p14="http://schemas.microsoft.com/office/powerpoint/2010/main" val="164319096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695F07-2F94-4B0A-840C-CCAE83204E26}"/>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C62E81-7F94-4396-BCE7-A5C63EFADFD4}"/>
              </a:ext>
            </a:extLst>
          </p:cNvPr>
          <p:cNvSpPr>
            <a:spLocks noGrp="1"/>
          </p:cNvSpPr>
          <p:nvPr>
            <p:ph type="body" orient="vert" idx="1"/>
          </p:nvPr>
        </p:nvSpPr>
        <p:spPr>
          <a:xfrm>
            <a:off x="628650" y="365125"/>
            <a:ext cx="57626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FD821B-9FCD-47EE-AD2F-EE038299A91C}"/>
              </a:ext>
            </a:extLst>
          </p:cNvPr>
          <p:cNvSpPr>
            <a:spLocks noGrp="1"/>
          </p:cNvSpPr>
          <p:nvPr>
            <p:ph type="dt" sz="half" idx="10"/>
          </p:nvPr>
        </p:nvSpPr>
        <p:spPr/>
        <p:txBody>
          <a:bodyPr/>
          <a:lstStyle/>
          <a:p>
            <a:fld id="{EEE49806-45A0-4DFA-A4AA-ACFD398F156C}" type="datetimeFigureOut">
              <a:rPr lang="en-US" smtClean="0"/>
              <a:t>9/18/2023</a:t>
            </a:fld>
            <a:endParaRPr lang="en-US"/>
          </a:p>
        </p:txBody>
      </p:sp>
      <p:sp>
        <p:nvSpPr>
          <p:cNvPr id="5" name="Footer Placeholder 4">
            <a:extLst>
              <a:ext uri="{FF2B5EF4-FFF2-40B4-BE49-F238E27FC236}">
                <a16:creationId xmlns:a16="http://schemas.microsoft.com/office/drawing/2014/main" id="{3CED52DB-17A9-4B66-9685-15ABADC88C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86EBE5-37ED-496F-8AC5-7CB8C7183CF0}"/>
              </a:ext>
            </a:extLst>
          </p:cNvPr>
          <p:cNvSpPr>
            <a:spLocks noGrp="1"/>
          </p:cNvSpPr>
          <p:nvPr>
            <p:ph type="sldNum" sz="quarter" idx="12"/>
          </p:nvPr>
        </p:nvSpPr>
        <p:spPr/>
        <p:txBody>
          <a:bodyPr/>
          <a:lstStyle/>
          <a:p>
            <a:fld id="{C8A4AB1D-7D18-4EF1-B05D-C25DD1E9B66B}" type="slidenum">
              <a:rPr lang="en-US" smtClean="0"/>
              <a:t>‹#›</a:t>
            </a:fld>
            <a:endParaRPr lang="en-US"/>
          </a:p>
        </p:txBody>
      </p:sp>
    </p:spTree>
    <p:extLst>
      <p:ext uri="{BB962C8B-B14F-4D97-AF65-F5344CB8AC3E}">
        <p14:creationId xmlns:p14="http://schemas.microsoft.com/office/powerpoint/2010/main" val="38001461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83510-9F97-4867-A2B0-715B679F40E4}"/>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96D379D-5262-4BBF-B7A9-0EDF7E747D39}"/>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26C11BF-481B-468A-BE6D-C8D4F0473A4B}"/>
              </a:ext>
            </a:extLst>
          </p:cNvPr>
          <p:cNvSpPr>
            <a:spLocks noGrp="1"/>
          </p:cNvSpPr>
          <p:nvPr>
            <p:ph type="dt" sz="half" idx="10"/>
          </p:nvPr>
        </p:nvSpPr>
        <p:spPr/>
        <p:txBody>
          <a:bodyPr/>
          <a:lstStyle/>
          <a:p>
            <a:fld id="{D2E87C39-C9A3-4DC3-BB85-A0981FDF38A5}" type="datetimeFigureOut">
              <a:rPr lang="en-US" smtClean="0"/>
              <a:t>9/18/2023</a:t>
            </a:fld>
            <a:endParaRPr lang="en-US"/>
          </a:p>
        </p:txBody>
      </p:sp>
      <p:sp>
        <p:nvSpPr>
          <p:cNvPr id="5" name="Footer Placeholder 4">
            <a:extLst>
              <a:ext uri="{FF2B5EF4-FFF2-40B4-BE49-F238E27FC236}">
                <a16:creationId xmlns:a16="http://schemas.microsoft.com/office/drawing/2014/main" id="{719A08E4-F611-4018-B8B4-06A7ABE336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8F64C5-050D-462E-AC8B-51AF0F6BA9A0}"/>
              </a:ext>
            </a:extLst>
          </p:cNvPr>
          <p:cNvSpPr>
            <a:spLocks noGrp="1"/>
          </p:cNvSpPr>
          <p:nvPr>
            <p:ph type="sldNum" sz="quarter" idx="12"/>
          </p:nvPr>
        </p:nvSpPr>
        <p:spPr/>
        <p:txBody>
          <a:bodyPr/>
          <a:lstStyle/>
          <a:p>
            <a:fld id="{F767B80A-9111-4CBB-9428-8698E21C721A}" type="slidenum">
              <a:rPr lang="en-US" smtClean="0"/>
              <a:t>‹#›</a:t>
            </a:fld>
            <a:endParaRPr lang="en-US"/>
          </a:p>
        </p:txBody>
      </p:sp>
    </p:spTree>
    <p:extLst>
      <p:ext uri="{BB962C8B-B14F-4D97-AF65-F5344CB8AC3E}">
        <p14:creationId xmlns:p14="http://schemas.microsoft.com/office/powerpoint/2010/main" val="56561481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0D783-57A4-4A37-ACE0-31358DEE0F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B8A4A2-D272-4739-8E7D-ABCCD2D5A0B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D8BBF3-82BF-46D8-A3E8-10F0BCD5926B}"/>
              </a:ext>
            </a:extLst>
          </p:cNvPr>
          <p:cNvSpPr>
            <a:spLocks noGrp="1"/>
          </p:cNvSpPr>
          <p:nvPr>
            <p:ph type="dt" sz="half" idx="10"/>
          </p:nvPr>
        </p:nvSpPr>
        <p:spPr/>
        <p:txBody>
          <a:bodyPr/>
          <a:lstStyle/>
          <a:p>
            <a:fld id="{D2E87C39-C9A3-4DC3-BB85-A0981FDF38A5}" type="datetimeFigureOut">
              <a:rPr lang="en-US" smtClean="0"/>
              <a:t>9/18/2023</a:t>
            </a:fld>
            <a:endParaRPr lang="en-US"/>
          </a:p>
        </p:txBody>
      </p:sp>
      <p:sp>
        <p:nvSpPr>
          <p:cNvPr id="5" name="Footer Placeholder 4">
            <a:extLst>
              <a:ext uri="{FF2B5EF4-FFF2-40B4-BE49-F238E27FC236}">
                <a16:creationId xmlns:a16="http://schemas.microsoft.com/office/drawing/2014/main" id="{917F4728-309A-4FD9-A626-9D1252010B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77D308-471B-41BB-AF26-C8D9C9FD841F}"/>
              </a:ext>
            </a:extLst>
          </p:cNvPr>
          <p:cNvSpPr>
            <a:spLocks noGrp="1"/>
          </p:cNvSpPr>
          <p:nvPr>
            <p:ph type="sldNum" sz="quarter" idx="12"/>
          </p:nvPr>
        </p:nvSpPr>
        <p:spPr/>
        <p:txBody>
          <a:bodyPr/>
          <a:lstStyle/>
          <a:p>
            <a:fld id="{F767B80A-9111-4CBB-9428-8698E21C721A}" type="slidenum">
              <a:rPr lang="en-US" smtClean="0"/>
              <a:t>‹#›</a:t>
            </a:fld>
            <a:endParaRPr lang="en-US"/>
          </a:p>
        </p:txBody>
      </p:sp>
    </p:spTree>
    <p:extLst>
      <p:ext uri="{BB962C8B-B14F-4D97-AF65-F5344CB8AC3E}">
        <p14:creationId xmlns:p14="http://schemas.microsoft.com/office/powerpoint/2010/main" val="37822352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3C525-67B4-4674-A75E-28A2226AD43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D4C0823-6EE6-4094-91BF-76784A59BA35}"/>
              </a:ext>
            </a:extLst>
          </p:cNvPr>
          <p:cNvSpPr>
            <a:spLocks noGrp="1"/>
          </p:cNvSpPr>
          <p:nvPr>
            <p:ph type="dt" sz="half" idx="10"/>
          </p:nvPr>
        </p:nvSpPr>
        <p:spPr/>
        <p:txBody>
          <a:bodyPr/>
          <a:lstStyle/>
          <a:p>
            <a:fld id="{6C67E568-DBED-49F9-834D-07DCC26C3041}" type="datetimeFigureOut">
              <a:rPr lang="en-US" smtClean="0"/>
              <a:t>9/18/2023</a:t>
            </a:fld>
            <a:endParaRPr lang="en-US"/>
          </a:p>
        </p:txBody>
      </p:sp>
      <p:sp>
        <p:nvSpPr>
          <p:cNvPr id="4" name="Footer Placeholder 3">
            <a:extLst>
              <a:ext uri="{FF2B5EF4-FFF2-40B4-BE49-F238E27FC236}">
                <a16:creationId xmlns:a16="http://schemas.microsoft.com/office/drawing/2014/main" id="{87A0E224-629D-4943-84CF-E557E18B8A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D9E83B5-5C1B-4E42-A5D8-AB91017A3674}"/>
              </a:ext>
            </a:extLst>
          </p:cNvPr>
          <p:cNvSpPr>
            <a:spLocks noGrp="1"/>
          </p:cNvSpPr>
          <p:nvPr>
            <p:ph type="sldNum" sz="quarter" idx="12"/>
          </p:nvPr>
        </p:nvSpPr>
        <p:spPr/>
        <p:txBody>
          <a:bodyPr/>
          <a:lstStyle/>
          <a:p>
            <a:fld id="{6CD8D2AE-077F-405D-9D76-029B32CA3919}" type="slidenum">
              <a:rPr lang="en-US" smtClean="0"/>
              <a:t>‹#›</a:t>
            </a:fld>
            <a:endParaRPr lang="en-US"/>
          </a:p>
        </p:txBody>
      </p:sp>
    </p:spTree>
    <p:extLst>
      <p:ext uri="{BB962C8B-B14F-4D97-AF65-F5344CB8AC3E}">
        <p14:creationId xmlns:p14="http://schemas.microsoft.com/office/powerpoint/2010/main" val="2860059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008E0-22C8-4D6A-BCAC-40F9E5286CED}"/>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FCCC250-3494-48CF-9DCE-D8A4DB083317}"/>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D97467B-C54D-403A-9B58-F0F1B71E2ABC}"/>
              </a:ext>
            </a:extLst>
          </p:cNvPr>
          <p:cNvSpPr>
            <a:spLocks noGrp="1"/>
          </p:cNvSpPr>
          <p:nvPr>
            <p:ph type="dt" sz="half" idx="10"/>
          </p:nvPr>
        </p:nvSpPr>
        <p:spPr/>
        <p:txBody>
          <a:bodyPr/>
          <a:lstStyle/>
          <a:p>
            <a:fld id="{D2E87C39-C9A3-4DC3-BB85-A0981FDF38A5}" type="datetimeFigureOut">
              <a:rPr lang="en-US" smtClean="0"/>
              <a:t>9/18/2023</a:t>
            </a:fld>
            <a:endParaRPr lang="en-US"/>
          </a:p>
        </p:txBody>
      </p:sp>
      <p:sp>
        <p:nvSpPr>
          <p:cNvPr id="5" name="Footer Placeholder 4">
            <a:extLst>
              <a:ext uri="{FF2B5EF4-FFF2-40B4-BE49-F238E27FC236}">
                <a16:creationId xmlns:a16="http://schemas.microsoft.com/office/drawing/2014/main" id="{966DD128-64B3-46BE-AB3E-601877559C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117D49-73FC-410F-BF74-AF7B9F7F55BB}"/>
              </a:ext>
            </a:extLst>
          </p:cNvPr>
          <p:cNvSpPr>
            <a:spLocks noGrp="1"/>
          </p:cNvSpPr>
          <p:nvPr>
            <p:ph type="sldNum" sz="quarter" idx="12"/>
          </p:nvPr>
        </p:nvSpPr>
        <p:spPr/>
        <p:txBody>
          <a:bodyPr/>
          <a:lstStyle/>
          <a:p>
            <a:fld id="{F767B80A-9111-4CBB-9428-8698E21C721A}" type="slidenum">
              <a:rPr lang="en-US" smtClean="0"/>
              <a:t>‹#›</a:t>
            </a:fld>
            <a:endParaRPr lang="en-US"/>
          </a:p>
        </p:txBody>
      </p:sp>
    </p:spTree>
    <p:extLst>
      <p:ext uri="{BB962C8B-B14F-4D97-AF65-F5344CB8AC3E}">
        <p14:creationId xmlns:p14="http://schemas.microsoft.com/office/powerpoint/2010/main" val="114435337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C9F72-0B6D-4B88-8601-10B6D6D0DF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B354498-E030-45D3-84E2-71E6C3BF6F89}"/>
              </a:ext>
            </a:extLst>
          </p:cNvPr>
          <p:cNvSpPr>
            <a:spLocks noGrp="1"/>
          </p:cNvSpPr>
          <p:nvPr>
            <p:ph sz="half" idx="1"/>
          </p:nvPr>
        </p:nvSpPr>
        <p:spPr>
          <a:xfrm>
            <a:off x="62865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950123A-D39B-4E5D-8EAF-A8B3CBBB72E8}"/>
              </a:ext>
            </a:extLst>
          </p:cNvPr>
          <p:cNvSpPr>
            <a:spLocks noGrp="1"/>
          </p:cNvSpPr>
          <p:nvPr>
            <p:ph sz="half" idx="2"/>
          </p:nvPr>
        </p:nvSpPr>
        <p:spPr>
          <a:xfrm>
            <a:off x="464820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65693A-4C07-485E-88F6-606A0E149F88}"/>
              </a:ext>
            </a:extLst>
          </p:cNvPr>
          <p:cNvSpPr>
            <a:spLocks noGrp="1"/>
          </p:cNvSpPr>
          <p:nvPr>
            <p:ph type="dt" sz="half" idx="10"/>
          </p:nvPr>
        </p:nvSpPr>
        <p:spPr/>
        <p:txBody>
          <a:bodyPr/>
          <a:lstStyle/>
          <a:p>
            <a:fld id="{D2E87C39-C9A3-4DC3-BB85-A0981FDF38A5}" type="datetimeFigureOut">
              <a:rPr lang="en-US" smtClean="0"/>
              <a:t>9/18/2023</a:t>
            </a:fld>
            <a:endParaRPr lang="en-US"/>
          </a:p>
        </p:txBody>
      </p:sp>
      <p:sp>
        <p:nvSpPr>
          <p:cNvPr id="6" name="Footer Placeholder 5">
            <a:extLst>
              <a:ext uri="{FF2B5EF4-FFF2-40B4-BE49-F238E27FC236}">
                <a16:creationId xmlns:a16="http://schemas.microsoft.com/office/drawing/2014/main" id="{CB26ABDE-FA8B-40A6-A041-661311F2E0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C93AD8-833B-4468-A713-34CCA09C6998}"/>
              </a:ext>
            </a:extLst>
          </p:cNvPr>
          <p:cNvSpPr>
            <a:spLocks noGrp="1"/>
          </p:cNvSpPr>
          <p:nvPr>
            <p:ph type="sldNum" sz="quarter" idx="12"/>
          </p:nvPr>
        </p:nvSpPr>
        <p:spPr/>
        <p:txBody>
          <a:bodyPr/>
          <a:lstStyle/>
          <a:p>
            <a:fld id="{F767B80A-9111-4CBB-9428-8698E21C721A}" type="slidenum">
              <a:rPr lang="en-US" smtClean="0"/>
              <a:t>‹#›</a:t>
            </a:fld>
            <a:endParaRPr lang="en-US"/>
          </a:p>
        </p:txBody>
      </p:sp>
    </p:spTree>
    <p:extLst>
      <p:ext uri="{BB962C8B-B14F-4D97-AF65-F5344CB8AC3E}">
        <p14:creationId xmlns:p14="http://schemas.microsoft.com/office/powerpoint/2010/main" val="401355937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649D7-CD26-4BE4-B32F-E2FFD0C106DD}"/>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376A9B4-6EFA-49F9-A491-A76C86F6C5E7}"/>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929A98C-5968-4923-A149-F37D0CB630F0}"/>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1F438E0-C466-42A4-9E41-FE58C8D43160}"/>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1BE1B5A-B1F8-4A4B-BBAB-8BBF7808BF16}"/>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497E552-8554-43F0-B820-7783CF5F2372}"/>
              </a:ext>
            </a:extLst>
          </p:cNvPr>
          <p:cNvSpPr>
            <a:spLocks noGrp="1"/>
          </p:cNvSpPr>
          <p:nvPr>
            <p:ph type="dt" sz="half" idx="10"/>
          </p:nvPr>
        </p:nvSpPr>
        <p:spPr/>
        <p:txBody>
          <a:bodyPr/>
          <a:lstStyle/>
          <a:p>
            <a:fld id="{D2E87C39-C9A3-4DC3-BB85-A0981FDF38A5}" type="datetimeFigureOut">
              <a:rPr lang="en-US" smtClean="0"/>
              <a:t>9/18/2023</a:t>
            </a:fld>
            <a:endParaRPr lang="en-US"/>
          </a:p>
        </p:txBody>
      </p:sp>
      <p:sp>
        <p:nvSpPr>
          <p:cNvPr id="8" name="Footer Placeholder 7">
            <a:extLst>
              <a:ext uri="{FF2B5EF4-FFF2-40B4-BE49-F238E27FC236}">
                <a16:creationId xmlns:a16="http://schemas.microsoft.com/office/drawing/2014/main" id="{31B58CFC-F77F-4EDB-886E-949E5557B9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97C580D-E263-4B40-BB48-540C3F78379F}"/>
              </a:ext>
            </a:extLst>
          </p:cNvPr>
          <p:cNvSpPr>
            <a:spLocks noGrp="1"/>
          </p:cNvSpPr>
          <p:nvPr>
            <p:ph type="sldNum" sz="quarter" idx="12"/>
          </p:nvPr>
        </p:nvSpPr>
        <p:spPr/>
        <p:txBody>
          <a:bodyPr/>
          <a:lstStyle/>
          <a:p>
            <a:fld id="{F767B80A-9111-4CBB-9428-8698E21C721A}" type="slidenum">
              <a:rPr lang="en-US" smtClean="0"/>
              <a:t>‹#›</a:t>
            </a:fld>
            <a:endParaRPr lang="en-US"/>
          </a:p>
        </p:txBody>
      </p:sp>
    </p:spTree>
    <p:extLst>
      <p:ext uri="{BB962C8B-B14F-4D97-AF65-F5344CB8AC3E}">
        <p14:creationId xmlns:p14="http://schemas.microsoft.com/office/powerpoint/2010/main" val="280253583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46129-79E5-4E85-94D9-C3B8DDA65BF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856CDFE-EAB6-4096-BD07-1F9A70EBC297}"/>
              </a:ext>
            </a:extLst>
          </p:cNvPr>
          <p:cNvSpPr>
            <a:spLocks noGrp="1"/>
          </p:cNvSpPr>
          <p:nvPr>
            <p:ph type="dt" sz="half" idx="10"/>
          </p:nvPr>
        </p:nvSpPr>
        <p:spPr/>
        <p:txBody>
          <a:bodyPr/>
          <a:lstStyle/>
          <a:p>
            <a:fld id="{D2E87C39-C9A3-4DC3-BB85-A0981FDF38A5}" type="datetimeFigureOut">
              <a:rPr lang="en-US" smtClean="0"/>
              <a:t>9/18/2023</a:t>
            </a:fld>
            <a:endParaRPr lang="en-US"/>
          </a:p>
        </p:txBody>
      </p:sp>
      <p:sp>
        <p:nvSpPr>
          <p:cNvPr id="4" name="Footer Placeholder 3">
            <a:extLst>
              <a:ext uri="{FF2B5EF4-FFF2-40B4-BE49-F238E27FC236}">
                <a16:creationId xmlns:a16="http://schemas.microsoft.com/office/drawing/2014/main" id="{DBFF7B7C-B9E5-49C9-8C5E-22B98F7F2DE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CE1DB99-4109-4F59-8492-72D7292902A0}"/>
              </a:ext>
            </a:extLst>
          </p:cNvPr>
          <p:cNvSpPr>
            <a:spLocks noGrp="1"/>
          </p:cNvSpPr>
          <p:nvPr>
            <p:ph type="sldNum" sz="quarter" idx="12"/>
          </p:nvPr>
        </p:nvSpPr>
        <p:spPr/>
        <p:txBody>
          <a:bodyPr/>
          <a:lstStyle/>
          <a:p>
            <a:fld id="{F767B80A-9111-4CBB-9428-8698E21C721A}" type="slidenum">
              <a:rPr lang="en-US" smtClean="0"/>
              <a:t>‹#›</a:t>
            </a:fld>
            <a:endParaRPr lang="en-US"/>
          </a:p>
        </p:txBody>
      </p:sp>
    </p:spTree>
    <p:extLst>
      <p:ext uri="{BB962C8B-B14F-4D97-AF65-F5344CB8AC3E}">
        <p14:creationId xmlns:p14="http://schemas.microsoft.com/office/powerpoint/2010/main" val="112461061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997AD04-8563-46F2-AB58-7BB22326018D}"/>
              </a:ext>
            </a:extLst>
          </p:cNvPr>
          <p:cNvSpPr>
            <a:spLocks noGrp="1"/>
          </p:cNvSpPr>
          <p:nvPr>
            <p:ph type="dt" sz="half" idx="10"/>
          </p:nvPr>
        </p:nvSpPr>
        <p:spPr/>
        <p:txBody>
          <a:bodyPr/>
          <a:lstStyle/>
          <a:p>
            <a:fld id="{D2E87C39-C9A3-4DC3-BB85-A0981FDF38A5}" type="datetimeFigureOut">
              <a:rPr lang="en-US" smtClean="0"/>
              <a:t>9/18/2023</a:t>
            </a:fld>
            <a:endParaRPr lang="en-US"/>
          </a:p>
        </p:txBody>
      </p:sp>
      <p:sp>
        <p:nvSpPr>
          <p:cNvPr id="3" name="Footer Placeholder 2">
            <a:extLst>
              <a:ext uri="{FF2B5EF4-FFF2-40B4-BE49-F238E27FC236}">
                <a16:creationId xmlns:a16="http://schemas.microsoft.com/office/drawing/2014/main" id="{1320425A-F755-4B0C-B228-637ADB4B895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2CD25DF-31B5-491C-B307-4D9D27FB2D50}"/>
              </a:ext>
            </a:extLst>
          </p:cNvPr>
          <p:cNvSpPr>
            <a:spLocks noGrp="1"/>
          </p:cNvSpPr>
          <p:nvPr>
            <p:ph type="sldNum" sz="quarter" idx="12"/>
          </p:nvPr>
        </p:nvSpPr>
        <p:spPr/>
        <p:txBody>
          <a:bodyPr/>
          <a:lstStyle/>
          <a:p>
            <a:fld id="{F767B80A-9111-4CBB-9428-8698E21C721A}" type="slidenum">
              <a:rPr lang="en-US" smtClean="0"/>
              <a:t>‹#›</a:t>
            </a:fld>
            <a:endParaRPr lang="en-US"/>
          </a:p>
        </p:txBody>
      </p:sp>
    </p:spTree>
    <p:extLst>
      <p:ext uri="{BB962C8B-B14F-4D97-AF65-F5344CB8AC3E}">
        <p14:creationId xmlns:p14="http://schemas.microsoft.com/office/powerpoint/2010/main" val="93561887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2268B-5B70-43DF-BE92-987DC10D4A4B}"/>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E661051-8F55-4D13-810A-F9E39D3D63CA}"/>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88BC30-DA57-4C9F-B86F-87A8CBDCE853}"/>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151018F-8842-4542-9346-156BB065EB75}"/>
              </a:ext>
            </a:extLst>
          </p:cNvPr>
          <p:cNvSpPr>
            <a:spLocks noGrp="1"/>
          </p:cNvSpPr>
          <p:nvPr>
            <p:ph type="dt" sz="half" idx="10"/>
          </p:nvPr>
        </p:nvSpPr>
        <p:spPr/>
        <p:txBody>
          <a:bodyPr/>
          <a:lstStyle/>
          <a:p>
            <a:fld id="{D2E87C39-C9A3-4DC3-BB85-A0981FDF38A5}" type="datetimeFigureOut">
              <a:rPr lang="en-US" smtClean="0"/>
              <a:t>9/18/2023</a:t>
            </a:fld>
            <a:endParaRPr lang="en-US"/>
          </a:p>
        </p:txBody>
      </p:sp>
      <p:sp>
        <p:nvSpPr>
          <p:cNvPr id="6" name="Footer Placeholder 5">
            <a:extLst>
              <a:ext uri="{FF2B5EF4-FFF2-40B4-BE49-F238E27FC236}">
                <a16:creationId xmlns:a16="http://schemas.microsoft.com/office/drawing/2014/main" id="{1DDD07D2-0D69-4F3F-A086-03DEC0311E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4DF0CB-2F73-4D80-AF8C-4B96647DADFA}"/>
              </a:ext>
            </a:extLst>
          </p:cNvPr>
          <p:cNvSpPr>
            <a:spLocks noGrp="1"/>
          </p:cNvSpPr>
          <p:nvPr>
            <p:ph type="sldNum" sz="quarter" idx="12"/>
          </p:nvPr>
        </p:nvSpPr>
        <p:spPr/>
        <p:txBody>
          <a:bodyPr/>
          <a:lstStyle/>
          <a:p>
            <a:fld id="{F767B80A-9111-4CBB-9428-8698E21C721A}" type="slidenum">
              <a:rPr lang="en-US" smtClean="0"/>
              <a:t>‹#›</a:t>
            </a:fld>
            <a:endParaRPr lang="en-US"/>
          </a:p>
        </p:txBody>
      </p:sp>
    </p:spTree>
    <p:extLst>
      <p:ext uri="{BB962C8B-B14F-4D97-AF65-F5344CB8AC3E}">
        <p14:creationId xmlns:p14="http://schemas.microsoft.com/office/powerpoint/2010/main" val="85058004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187AD-7699-4DE9-9A96-F8CAB3B3F358}"/>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D14454E-48F3-493B-9DDB-6113F69FB457}"/>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427AD14-58DC-46A6-87F5-2801C0F218AE}"/>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DB8769E-1711-49A0-B6C0-4BB1AD99C4B6}"/>
              </a:ext>
            </a:extLst>
          </p:cNvPr>
          <p:cNvSpPr>
            <a:spLocks noGrp="1"/>
          </p:cNvSpPr>
          <p:nvPr>
            <p:ph type="dt" sz="half" idx="10"/>
          </p:nvPr>
        </p:nvSpPr>
        <p:spPr/>
        <p:txBody>
          <a:bodyPr/>
          <a:lstStyle/>
          <a:p>
            <a:fld id="{D2E87C39-C9A3-4DC3-BB85-A0981FDF38A5}" type="datetimeFigureOut">
              <a:rPr lang="en-US" smtClean="0"/>
              <a:t>9/18/2023</a:t>
            </a:fld>
            <a:endParaRPr lang="en-US"/>
          </a:p>
        </p:txBody>
      </p:sp>
      <p:sp>
        <p:nvSpPr>
          <p:cNvPr id="6" name="Footer Placeholder 5">
            <a:extLst>
              <a:ext uri="{FF2B5EF4-FFF2-40B4-BE49-F238E27FC236}">
                <a16:creationId xmlns:a16="http://schemas.microsoft.com/office/drawing/2014/main" id="{32B7033C-3C7D-44BA-A372-3275D5F736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F2375A-FCD0-486A-8A8C-45E4EDBE1581}"/>
              </a:ext>
            </a:extLst>
          </p:cNvPr>
          <p:cNvSpPr>
            <a:spLocks noGrp="1"/>
          </p:cNvSpPr>
          <p:nvPr>
            <p:ph type="sldNum" sz="quarter" idx="12"/>
          </p:nvPr>
        </p:nvSpPr>
        <p:spPr/>
        <p:txBody>
          <a:bodyPr/>
          <a:lstStyle/>
          <a:p>
            <a:fld id="{F767B80A-9111-4CBB-9428-8698E21C721A}" type="slidenum">
              <a:rPr lang="en-US" smtClean="0"/>
              <a:t>‹#›</a:t>
            </a:fld>
            <a:endParaRPr lang="en-US"/>
          </a:p>
        </p:txBody>
      </p:sp>
    </p:spTree>
    <p:extLst>
      <p:ext uri="{BB962C8B-B14F-4D97-AF65-F5344CB8AC3E}">
        <p14:creationId xmlns:p14="http://schemas.microsoft.com/office/powerpoint/2010/main" val="156495728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C976B-CEB8-415A-B64E-08039799EDA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5A127C-B095-4998-9E08-BCEF275ECE5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0052A9-AD9C-4F8E-A5A6-F691197356B3}"/>
              </a:ext>
            </a:extLst>
          </p:cNvPr>
          <p:cNvSpPr>
            <a:spLocks noGrp="1"/>
          </p:cNvSpPr>
          <p:nvPr>
            <p:ph type="dt" sz="half" idx="10"/>
          </p:nvPr>
        </p:nvSpPr>
        <p:spPr/>
        <p:txBody>
          <a:bodyPr/>
          <a:lstStyle/>
          <a:p>
            <a:fld id="{D2E87C39-C9A3-4DC3-BB85-A0981FDF38A5}" type="datetimeFigureOut">
              <a:rPr lang="en-US" smtClean="0"/>
              <a:t>9/18/2023</a:t>
            </a:fld>
            <a:endParaRPr lang="en-US"/>
          </a:p>
        </p:txBody>
      </p:sp>
      <p:sp>
        <p:nvSpPr>
          <p:cNvPr id="5" name="Footer Placeholder 4">
            <a:extLst>
              <a:ext uri="{FF2B5EF4-FFF2-40B4-BE49-F238E27FC236}">
                <a16:creationId xmlns:a16="http://schemas.microsoft.com/office/drawing/2014/main" id="{6B9707FF-BC54-4DB3-8300-F1E7739C02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88B51F-F9F9-4C64-B5A0-0CC754B98647}"/>
              </a:ext>
            </a:extLst>
          </p:cNvPr>
          <p:cNvSpPr>
            <a:spLocks noGrp="1"/>
          </p:cNvSpPr>
          <p:nvPr>
            <p:ph type="sldNum" sz="quarter" idx="12"/>
          </p:nvPr>
        </p:nvSpPr>
        <p:spPr/>
        <p:txBody>
          <a:bodyPr/>
          <a:lstStyle/>
          <a:p>
            <a:fld id="{F767B80A-9111-4CBB-9428-8698E21C721A}" type="slidenum">
              <a:rPr lang="en-US" smtClean="0"/>
              <a:t>‹#›</a:t>
            </a:fld>
            <a:endParaRPr lang="en-US"/>
          </a:p>
        </p:txBody>
      </p:sp>
    </p:spTree>
    <p:extLst>
      <p:ext uri="{BB962C8B-B14F-4D97-AF65-F5344CB8AC3E}">
        <p14:creationId xmlns:p14="http://schemas.microsoft.com/office/powerpoint/2010/main" val="230465198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B80D6A6-3FF7-4026-9F29-165DB06AFC0D}"/>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3E2B10-DE32-46CC-BC57-E4E7B1208685}"/>
              </a:ext>
            </a:extLst>
          </p:cNvPr>
          <p:cNvSpPr>
            <a:spLocks noGrp="1"/>
          </p:cNvSpPr>
          <p:nvPr>
            <p:ph type="body" orient="vert" idx="1"/>
          </p:nvPr>
        </p:nvSpPr>
        <p:spPr>
          <a:xfrm>
            <a:off x="628650" y="365125"/>
            <a:ext cx="57626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15B2B1-99CF-4247-AE6C-87066B2B8A92}"/>
              </a:ext>
            </a:extLst>
          </p:cNvPr>
          <p:cNvSpPr>
            <a:spLocks noGrp="1"/>
          </p:cNvSpPr>
          <p:nvPr>
            <p:ph type="dt" sz="half" idx="10"/>
          </p:nvPr>
        </p:nvSpPr>
        <p:spPr/>
        <p:txBody>
          <a:bodyPr/>
          <a:lstStyle/>
          <a:p>
            <a:fld id="{D2E87C39-C9A3-4DC3-BB85-A0981FDF38A5}" type="datetimeFigureOut">
              <a:rPr lang="en-US" smtClean="0"/>
              <a:t>9/18/2023</a:t>
            </a:fld>
            <a:endParaRPr lang="en-US"/>
          </a:p>
        </p:txBody>
      </p:sp>
      <p:sp>
        <p:nvSpPr>
          <p:cNvPr id="5" name="Footer Placeholder 4">
            <a:extLst>
              <a:ext uri="{FF2B5EF4-FFF2-40B4-BE49-F238E27FC236}">
                <a16:creationId xmlns:a16="http://schemas.microsoft.com/office/drawing/2014/main" id="{7ED1239F-7D14-4B7D-8BC0-DBE0E9195B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8EE25F-2FA7-40AA-B14D-B831F9AD66F0}"/>
              </a:ext>
            </a:extLst>
          </p:cNvPr>
          <p:cNvSpPr>
            <a:spLocks noGrp="1"/>
          </p:cNvSpPr>
          <p:nvPr>
            <p:ph type="sldNum" sz="quarter" idx="12"/>
          </p:nvPr>
        </p:nvSpPr>
        <p:spPr/>
        <p:txBody>
          <a:bodyPr/>
          <a:lstStyle/>
          <a:p>
            <a:fld id="{F767B80A-9111-4CBB-9428-8698E21C721A}" type="slidenum">
              <a:rPr lang="en-US" smtClean="0"/>
              <a:t>‹#›</a:t>
            </a:fld>
            <a:endParaRPr lang="en-US"/>
          </a:p>
        </p:txBody>
      </p:sp>
    </p:spTree>
    <p:extLst>
      <p:ext uri="{BB962C8B-B14F-4D97-AF65-F5344CB8AC3E}">
        <p14:creationId xmlns:p14="http://schemas.microsoft.com/office/powerpoint/2010/main" val="17334187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C024D7-4D8D-4504-932A-3CAE508362D0}"/>
              </a:ext>
            </a:extLst>
          </p:cNvPr>
          <p:cNvSpPr>
            <a:spLocks noGrp="1"/>
          </p:cNvSpPr>
          <p:nvPr>
            <p:ph type="dt" sz="half" idx="10"/>
          </p:nvPr>
        </p:nvSpPr>
        <p:spPr/>
        <p:txBody>
          <a:bodyPr/>
          <a:lstStyle/>
          <a:p>
            <a:fld id="{6C67E568-DBED-49F9-834D-07DCC26C3041}" type="datetimeFigureOut">
              <a:rPr lang="en-US" smtClean="0"/>
              <a:t>9/18/2023</a:t>
            </a:fld>
            <a:endParaRPr lang="en-US"/>
          </a:p>
        </p:txBody>
      </p:sp>
      <p:sp>
        <p:nvSpPr>
          <p:cNvPr id="3" name="Footer Placeholder 2">
            <a:extLst>
              <a:ext uri="{FF2B5EF4-FFF2-40B4-BE49-F238E27FC236}">
                <a16:creationId xmlns:a16="http://schemas.microsoft.com/office/drawing/2014/main" id="{04FA0F47-231E-4B8E-B85A-0E3980ED8E2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D424B12-BFDA-4903-A4F7-AB28E22034AB}"/>
              </a:ext>
            </a:extLst>
          </p:cNvPr>
          <p:cNvSpPr>
            <a:spLocks noGrp="1"/>
          </p:cNvSpPr>
          <p:nvPr>
            <p:ph type="sldNum" sz="quarter" idx="12"/>
          </p:nvPr>
        </p:nvSpPr>
        <p:spPr/>
        <p:txBody>
          <a:bodyPr/>
          <a:lstStyle/>
          <a:p>
            <a:fld id="{6CD8D2AE-077F-405D-9D76-029B32CA3919}" type="slidenum">
              <a:rPr lang="en-US" smtClean="0"/>
              <a:t>‹#›</a:t>
            </a:fld>
            <a:endParaRPr lang="en-US"/>
          </a:p>
        </p:txBody>
      </p:sp>
    </p:spTree>
    <p:extLst>
      <p:ext uri="{BB962C8B-B14F-4D97-AF65-F5344CB8AC3E}">
        <p14:creationId xmlns:p14="http://schemas.microsoft.com/office/powerpoint/2010/main" val="27979454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FBA11-E2C0-498E-9140-B219A86E7D6B}"/>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D9C8766-8642-4F23-8782-91139758F1D9}"/>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400EAE1-653D-458B-A7F7-73BCA97AB310}"/>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1A72F98-1385-4990-8412-802B2A5BA19F}"/>
              </a:ext>
            </a:extLst>
          </p:cNvPr>
          <p:cNvSpPr>
            <a:spLocks noGrp="1"/>
          </p:cNvSpPr>
          <p:nvPr>
            <p:ph type="dt" sz="half" idx="10"/>
          </p:nvPr>
        </p:nvSpPr>
        <p:spPr/>
        <p:txBody>
          <a:bodyPr/>
          <a:lstStyle/>
          <a:p>
            <a:fld id="{6C67E568-DBED-49F9-834D-07DCC26C3041}" type="datetimeFigureOut">
              <a:rPr lang="en-US" smtClean="0"/>
              <a:t>9/18/2023</a:t>
            </a:fld>
            <a:endParaRPr lang="en-US"/>
          </a:p>
        </p:txBody>
      </p:sp>
      <p:sp>
        <p:nvSpPr>
          <p:cNvPr id="6" name="Footer Placeholder 5">
            <a:extLst>
              <a:ext uri="{FF2B5EF4-FFF2-40B4-BE49-F238E27FC236}">
                <a16:creationId xmlns:a16="http://schemas.microsoft.com/office/drawing/2014/main" id="{A5CC2038-9B67-4AAD-8503-7E6D38AA04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0A6D2D-E6D6-4605-9C27-8696A970711C}"/>
              </a:ext>
            </a:extLst>
          </p:cNvPr>
          <p:cNvSpPr>
            <a:spLocks noGrp="1"/>
          </p:cNvSpPr>
          <p:nvPr>
            <p:ph type="sldNum" sz="quarter" idx="12"/>
          </p:nvPr>
        </p:nvSpPr>
        <p:spPr/>
        <p:txBody>
          <a:bodyPr/>
          <a:lstStyle/>
          <a:p>
            <a:fld id="{6CD8D2AE-077F-405D-9D76-029B32CA3919}" type="slidenum">
              <a:rPr lang="en-US" smtClean="0"/>
              <a:t>‹#›</a:t>
            </a:fld>
            <a:endParaRPr lang="en-US"/>
          </a:p>
        </p:txBody>
      </p:sp>
    </p:spTree>
    <p:extLst>
      <p:ext uri="{BB962C8B-B14F-4D97-AF65-F5344CB8AC3E}">
        <p14:creationId xmlns:p14="http://schemas.microsoft.com/office/powerpoint/2010/main" val="28581653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8E2FAA7-BC60-42E6-BEE8-13E8D7A144E3}"/>
              </a:ext>
            </a:extLst>
          </p:cNvPr>
          <p:cNvSpPr>
            <a:spLocks noGrp="1"/>
          </p:cNvSpPr>
          <p:nvPr>
            <p:ph type="dt" sz="half" idx="10"/>
          </p:nvPr>
        </p:nvSpPr>
        <p:spPr/>
        <p:txBody>
          <a:bodyPr/>
          <a:lstStyle/>
          <a:p>
            <a:fld id="{9A727901-5066-4059-A1A6-1CD088972317}" type="datetimeFigureOut">
              <a:rPr lang="en-US" smtClean="0"/>
              <a:t>9/18/2023</a:t>
            </a:fld>
            <a:endParaRPr lang="en-US"/>
          </a:p>
        </p:txBody>
      </p:sp>
      <p:sp>
        <p:nvSpPr>
          <p:cNvPr id="5" name="Footer Placeholder 4">
            <a:extLst>
              <a:ext uri="{FF2B5EF4-FFF2-40B4-BE49-F238E27FC236}">
                <a16:creationId xmlns:a16="http://schemas.microsoft.com/office/drawing/2014/main" id="{CC2908D7-B965-42AB-A5D8-2F72265618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E05E61-29AD-4B06-84B9-DF75DE3B3390}"/>
              </a:ext>
            </a:extLst>
          </p:cNvPr>
          <p:cNvSpPr>
            <a:spLocks noGrp="1"/>
          </p:cNvSpPr>
          <p:nvPr>
            <p:ph type="sldNum" sz="quarter" idx="12"/>
          </p:nvPr>
        </p:nvSpPr>
        <p:spPr/>
        <p:txBody>
          <a:bodyPr/>
          <a:lstStyle/>
          <a:p>
            <a:fld id="{580C2369-18E1-4183-9BFB-545B15346333}" type="slidenum">
              <a:rPr lang="en-US" smtClean="0"/>
              <a:t>‹#›</a:t>
            </a:fld>
            <a:endParaRPr lang="en-US"/>
          </a:p>
        </p:txBody>
      </p:sp>
    </p:spTree>
    <p:extLst>
      <p:ext uri="{BB962C8B-B14F-4D97-AF65-F5344CB8AC3E}">
        <p14:creationId xmlns:p14="http://schemas.microsoft.com/office/powerpoint/2010/main" val="12333879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468A5-A4D1-49EE-B331-3633B066BE8E}"/>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18CE99-C79A-4F25-9021-4F83F4B5B961}"/>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9E60CB0-A6C7-4A66-B9D7-0D3C17987256}"/>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0861DF8-CC4E-401B-A057-5FC441137A85}"/>
              </a:ext>
            </a:extLst>
          </p:cNvPr>
          <p:cNvSpPr>
            <a:spLocks noGrp="1"/>
          </p:cNvSpPr>
          <p:nvPr>
            <p:ph type="dt" sz="half" idx="10"/>
          </p:nvPr>
        </p:nvSpPr>
        <p:spPr/>
        <p:txBody>
          <a:bodyPr/>
          <a:lstStyle/>
          <a:p>
            <a:fld id="{6C67E568-DBED-49F9-834D-07DCC26C3041}" type="datetimeFigureOut">
              <a:rPr lang="en-US" smtClean="0"/>
              <a:t>9/18/2023</a:t>
            </a:fld>
            <a:endParaRPr lang="en-US"/>
          </a:p>
        </p:txBody>
      </p:sp>
      <p:sp>
        <p:nvSpPr>
          <p:cNvPr id="6" name="Footer Placeholder 5">
            <a:extLst>
              <a:ext uri="{FF2B5EF4-FFF2-40B4-BE49-F238E27FC236}">
                <a16:creationId xmlns:a16="http://schemas.microsoft.com/office/drawing/2014/main" id="{109D6CD3-CA7F-4CE2-9747-0B5937EFE5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50B36A-746A-4BF0-BD90-2FCBE40DD28D}"/>
              </a:ext>
            </a:extLst>
          </p:cNvPr>
          <p:cNvSpPr>
            <a:spLocks noGrp="1"/>
          </p:cNvSpPr>
          <p:nvPr>
            <p:ph type="sldNum" sz="quarter" idx="12"/>
          </p:nvPr>
        </p:nvSpPr>
        <p:spPr/>
        <p:txBody>
          <a:bodyPr/>
          <a:lstStyle/>
          <a:p>
            <a:fld id="{6CD8D2AE-077F-405D-9D76-029B32CA3919}" type="slidenum">
              <a:rPr lang="en-US" smtClean="0"/>
              <a:t>‹#›</a:t>
            </a:fld>
            <a:endParaRPr lang="en-US"/>
          </a:p>
        </p:txBody>
      </p:sp>
    </p:spTree>
    <p:extLst>
      <p:ext uri="{BB962C8B-B14F-4D97-AF65-F5344CB8AC3E}">
        <p14:creationId xmlns:p14="http://schemas.microsoft.com/office/powerpoint/2010/main" val="27331140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3735-C8C0-4EAE-AADC-4B36195CC33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B9AD2AB-4A09-43D0-99DC-E05BDD6D2E5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A10537-88CE-460A-8958-30D7CE6D6C29}"/>
              </a:ext>
            </a:extLst>
          </p:cNvPr>
          <p:cNvSpPr>
            <a:spLocks noGrp="1"/>
          </p:cNvSpPr>
          <p:nvPr>
            <p:ph type="dt" sz="half" idx="10"/>
          </p:nvPr>
        </p:nvSpPr>
        <p:spPr/>
        <p:txBody>
          <a:bodyPr/>
          <a:lstStyle/>
          <a:p>
            <a:fld id="{6C67E568-DBED-49F9-834D-07DCC26C3041}" type="datetimeFigureOut">
              <a:rPr lang="en-US" smtClean="0"/>
              <a:t>9/18/2023</a:t>
            </a:fld>
            <a:endParaRPr lang="en-US"/>
          </a:p>
        </p:txBody>
      </p:sp>
      <p:sp>
        <p:nvSpPr>
          <p:cNvPr id="5" name="Footer Placeholder 4">
            <a:extLst>
              <a:ext uri="{FF2B5EF4-FFF2-40B4-BE49-F238E27FC236}">
                <a16:creationId xmlns:a16="http://schemas.microsoft.com/office/drawing/2014/main" id="{39635133-5ECE-4A14-A1F1-684EA3ECB6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93E1EC-DD20-46F8-B370-8F9A6C3DACF3}"/>
              </a:ext>
            </a:extLst>
          </p:cNvPr>
          <p:cNvSpPr>
            <a:spLocks noGrp="1"/>
          </p:cNvSpPr>
          <p:nvPr>
            <p:ph type="sldNum" sz="quarter" idx="12"/>
          </p:nvPr>
        </p:nvSpPr>
        <p:spPr/>
        <p:txBody>
          <a:bodyPr/>
          <a:lstStyle/>
          <a:p>
            <a:fld id="{6CD8D2AE-077F-405D-9D76-029B32CA3919}" type="slidenum">
              <a:rPr lang="en-US" smtClean="0"/>
              <a:t>‹#›</a:t>
            </a:fld>
            <a:endParaRPr lang="en-US"/>
          </a:p>
        </p:txBody>
      </p:sp>
    </p:spTree>
    <p:extLst>
      <p:ext uri="{BB962C8B-B14F-4D97-AF65-F5344CB8AC3E}">
        <p14:creationId xmlns:p14="http://schemas.microsoft.com/office/powerpoint/2010/main" val="36961406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CEF91DC-DA9B-403F-8827-83320D87D64D}"/>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B33305D-DCBE-4A2F-8CF6-06A16FFAA509}"/>
              </a:ext>
            </a:extLst>
          </p:cNvPr>
          <p:cNvSpPr>
            <a:spLocks noGrp="1"/>
          </p:cNvSpPr>
          <p:nvPr>
            <p:ph type="body" orient="vert" idx="1"/>
          </p:nvPr>
        </p:nvSpPr>
        <p:spPr>
          <a:xfrm>
            <a:off x="628650" y="365125"/>
            <a:ext cx="57626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76A59C-6471-43E1-8047-9AF02D40E16C}"/>
              </a:ext>
            </a:extLst>
          </p:cNvPr>
          <p:cNvSpPr>
            <a:spLocks noGrp="1"/>
          </p:cNvSpPr>
          <p:nvPr>
            <p:ph type="dt" sz="half" idx="10"/>
          </p:nvPr>
        </p:nvSpPr>
        <p:spPr/>
        <p:txBody>
          <a:bodyPr/>
          <a:lstStyle/>
          <a:p>
            <a:fld id="{6C67E568-DBED-49F9-834D-07DCC26C3041}" type="datetimeFigureOut">
              <a:rPr lang="en-US" smtClean="0"/>
              <a:t>9/18/2023</a:t>
            </a:fld>
            <a:endParaRPr lang="en-US"/>
          </a:p>
        </p:txBody>
      </p:sp>
      <p:sp>
        <p:nvSpPr>
          <p:cNvPr id="5" name="Footer Placeholder 4">
            <a:extLst>
              <a:ext uri="{FF2B5EF4-FFF2-40B4-BE49-F238E27FC236}">
                <a16:creationId xmlns:a16="http://schemas.microsoft.com/office/drawing/2014/main" id="{7B750B0C-E18F-42CC-AD39-8F3D0263EB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9352A1-611E-4495-B738-14C8E1E95B27}"/>
              </a:ext>
            </a:extLst>
          </p:cNvPr>
          <p:cNvSpPr>
            <a:spLocks noGrp="1"/>
          </p:cNvSpPr>
          <p:nvPr>
            <p:ph type="sldNum" sz="quarter" idx="12"/>
          </p:nvPr>
        </p:nvSpPr>
        <p:spPr/>
        <p:txBody>
          <a:bodyPr/>
          <a:lstStyle/>
          <a:p>
            <a:fld id="{6CD8D2AE-077F-405D-9D76-029B32CA3919}" type="slidenum">
              <a:rPr lang="en-US" smtClean="0"/>
              <a:t>‹#›</a:t>
            </a:fld>
            <a:endParaRPr lang="en-US"/>
          </a:p>
        </p:txBody>
      </p:sp>
    </p:spTree>
    <p:extLst>
      <p:ext uri="{BB962C8B-B14F-4D97-AF65-F5344CB8AC3E}">
        <p14:creationId xmlns:p14="http://schemas.microsoft.com/office/powerpoint/2010/main" val="6621442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A8D23-CF58-4733-8637-D483589537EE}"/>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1D4FB19-3A42-41ED-A0B3-0B89BCA36E25}"/>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ADA798E-BC23-449B-90AB-0270CCD5A96D}"/>
              </a:ext>
            </a:extLst>
          </p:cNvPr>
          <p:cNvSpPr>
            <a:spLocks noGrp="1"/>
          </p:cNvSpPr>
          <p:nvPr>
            <p:ph type="dt" sz="half" idx="10"/>
          </p:nvPr>
        </p:nvSpPr>
        <p:spPr/>
        <p:txBody>
          <a:bodyPr/>
          <a:lstStyle/>
          <a:p>
            <a:fld id="{15E31546-2C37-46B9-881F-93E705105294}" type="datetimeFigureOut">
              <a:rPr lang="en-US" smtClean="0"/>
              <a:t>9/18/2023</a:t>
            </a:fld>
            <a:endParaRPr lang="en-US"/>
          </a:p>
        </p:txBody>
      </p:sp>
      <p:sp>
        <p:nvSpPr>
          <p:cNvPr id="5" name="Footer Placeholder 4">
            <a:extLst>
              <a:ext uri="{FF2B5EF4-FFF2-40B4-BE49-F238E27FC236}">
                <a16:creationId xmlns:a16="http://schemas.microsoft.com/office/drawing/2014/main" id="{6718FC4C-0C9A-4A68-BD9C-8D0BDEDB78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810C46-97C8-46F5-BA8A-37C6895575FC}"/>
              </a:ext>
            </a:extLst>
          </p:cNvPr>
          <p:cNvSpPr>
            <a:spLocks noGrp="1"/>
          </p:cNvSpPr>
          <p:nvPr>
            <p:ph type="sldNum" sz="quarter" idx="12"/>
          </p:nvPr>
        </p:nvSpPr>
        <p:spPr/>
        <p:txBody>
          <a:bodyPr/>
          <a:lstStyle/>
          <a:p>
            <a:fld id="{0D92A63E-69D2-40D0-A8DC-2E3EC4E1DF6D}" type="slidenum">
              <a:rPr lang="en-US" smtClean="0"/>
              <a:t>‹#›</a:t>
            </a:fld>
            <a:endParaRPr lang="en-US"/>
          </a:p>
        </p:txBody>
      </p:sp>
    </p:spTree>
    <p:extLst>
      <p:ext uri="{BB962C8B-B14F-4D97-AF65-F5344CB8AC3E}">
        <p14:creationId xmlns:p14="http://schemas.microsoft.com/office/powerpoint/2010/main" val="38363111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29F08-D9B5-464A-A53B-6CFF6A4C3E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30C7D6-12C3-4074-B04A-2007A66E02F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390593-9AEF-464D-8654-670FCB9A722F}"/>
              </a:ext>
            </a:extLst>
          </p:cNvPr>
          <p:cNvSpPr>
            <a:spLocks noGrp="1"/>
          </p:cNvSpPr>
          <p:nvPr>
            <p:ph type="dt" sz="half" idx="10"/>
          </p:nvPr>
        </p:nvSpPr>
        <p:spPr/>
        <p:txBody>
          <a:bodyPr/>
          <a:lstStyle/>
          <a:p>
            <a:fld id="{15E31546-2C37-46B9-881F-93E705105294}" type="datetimeFigureOut">
              <a:rPr lang="en-US" smtClean="0"/>
              <a:t>9/18/2023</a:t>
            </a:fld>
            <a:endParaRPr lang="en-US"/>
          </a:p>
        </p:txBody>
      </p:sp>
      <p:sp>
        <p:nvSpPr>
          <p:cNvPr id="5" name="Footer Placeholder 4">
            <a:extLst>
              <a:ext uri="{FF2B5EF4-FFF2-40B4-BE49-F238E27FC236}">
                <a16:creationId xmlns:a16="http://schemas.microsoft.com/office/drawing/2014/main" id="{22EDF0F9-7EF8-43D7-A74F-B0C5DFB210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4101C1-0B32-44E6-BD75-31C4F57F4C19}"/>
              </a:ext>
            </a:extLst>
          </p:cNvPr>
          <p:cNvSpPr>
            <a:spLocks noGrp="1"/>
          </p:cNvSpPr>
          <p:nvPr>
            <p:ph type="sldNum" sz="quarter" idx="12"/>
          </p:nvPr>
        </p:nvSpPr>
        <p:spPr/>
        <p:txBody>
          <a:bodyPr/>
          <a:lstStyle/>
          <a:p>
            <a:fld id="{0D92A63E-69D2-40D0-A8DC-2E3EC4E1DF6D}" type="slidenum">
              <a:rPr lang="en-US" smtClean="0"/>
              <a:t>‹#›</a:t>
            </a:fld>
            <a:endParaRPr lang="en-US"/>
          </a:p>
        </p:txBody>
      </p:sp>
    </p:spTree>
    <p:extLst>
      <p:ext uri="{BB962C8B-B14F-4D97-AF65-F5344CB8AC3E}">
        <p14:creationId xmlns:p14="http://schemas.microsoft.com/office/powerpoint/2010/main" val="9896557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F093A-4AB8-40FC-941A-7FC00262EF85}"/>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B5B493A-8011-4F0B-A490-B00A8B984ACC}"/>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4F368F9-D500-466A-81B5-3A111A3B7BB0}"/>
              </a:ext>
            </a:extLst>
          </p:cNvPr>
          <p:cNvSpPr>
            <a:spLocks noGrp="1"/>
          </p:cNvSpPr>
          <p:nvPr>
            <p:ph type="dt" sz="half" idx="10"/>
          </p:nvPr>
        </p:nvSpPr>
        <p:spPr/>
        <p:txBody>
          <a:bodyPr/>
          <a:lstStyle/>
          <a:p>
            <a:fld id="{15E31546-2C37-46B9-881F-93E705105294}" type="datetimeFigureOut">
              <a:rPr lang="en-US" smtClean="0"/>
              <a:t>9/18/2023</a:t>
            </a:fld>
            <a:endParaRPr lang="en-US"/>
          </a:p>
        </p:txBody>
      </p:sp>
      <p:sp>
        <p:nvSpPr>
          <p:cNvPr id="5" name="Footer Placeholder 4">
            <a:extLst>
              <a:ext uri="{FF2B5EF4-FFF2-40B4-BE49-F238E27FC236}">
                <a16:creationId xmlns:a16="http://schemas.microsoft.com/office/drawing/2014/main" id="{34D53CB1-45DE-47C8-8AB8-4182DEDDFF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71027A-DDBB-4F9E-8F85-4F1D5CD1A978}"/>
              </a:ext>
            </a:extLst>
          </p:cNvPr>
          <p:cNvSpPr>
            <a:spLocks noGrp="1"/>
          </p:cNvSpPr>
          <p:nvPr>
            <p:ph type="sldNum" sz="quarter" idx="12"/>
          </p:nvPr>
        </p:nvSpPr>
        <p:spPr/>
        <p:txBody>
          <a:bodyPr/>
          <a:lstStyle/>
          <a:p>
            <a:fld id="{0D92A63E-69D2-40D0-A8DC-2E3EC4E1DF6D}" type="slidenum">
              <a:rPr lang="en-US" smtClean="0"/>
              <a:t>‹#›</a:t>
            </a:fld>
            <a:endParaRPr lang="en-US"/>
          </a:p>
        </p:txBody>
      </p:sp>
    </p:spTree>
    <p:extLst>
      <p:ext uri="{BB962C8B-B14F-4D97-AF65-F5344CB8AC3E}">
        <p14:creationId xmlns:p14="http://schemas.microsoft.com/office/powerpoint/2010/main" val="7491641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BDDE7-9137-4075-8CC4-B81A68628C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A26C40-5F1D-40BB-B2C4-97E19DC21E5E}"/>
              </a:ext>
            </a:extLst>
          </p:cNvPr>
          <p:cNvSpPr>
            <a:spLocks noGrp="1"/>
          </p:cNvSpPr>
          <p:nvPr>
            <p:ph sz="half" idx="1"/>
          </p:nvPr>
        </p:nvSpPr>
        <p:spPr>
          <a:xfrm>
            <a:off x="62865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F8B485A-035C-45B6-B435-3BC01A17ED19}"/>
              </a:ext>
            </a:extLst>
          </p:cNvPr>
          <p:cNvSpPr>
            <a:spLocks noGrp="1"/>
          </p:cNvSpPr>
          <p:nvPr>
            <p:ph sz="half" idx="2"/>
          </p:nvPr>
        </p:nvSpPr>
        <p:spPr>
          <a:xfrm>
            <a:off x="464820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30782A7-4277-4891-BD08-833F4DC8707E}"/>
              </a:ext>
            </a:extLst>
          </p:cNvPr>
          <p:cNvSpPr>
            <a:spLocks noGrp="1"/>
          </p:cNvSpPr>
          <p:nvPr>
            <p:ph type="dt" sz="half" idx="10"/>
          </p:nvPr>
        </p:nvSpPr>
        <p:spPr/>
        <p:txBody>
          <a:bodyPr/>
          <a:lstStyle/>
          <a:p>
            <a:fld id="{15E31546-2C37-46B9-881F-93E705105294}" type="datetimeFigureOut">
              <a:rPr lang="en-US" smtClean="0"/>
              <a:t>9/18/2023</a:t>
            </a:fld>
            <a:endParaRPr lang="en-US"/>
          </a:p>
        </p:txBody>
      </p:sp>
      <p:sp>
        <p:nvSpPr>
          <p:cNvPr id="6" name="Footer Placeholder 5">
            <a:extLst>
              <a:ext uri="{FF2B5EF4-FFF2-40B4-BE49-F238E27FC236}">
                <a16:creationId xmlns:a16="http://schemas.microsoft.com/office/drawing/2014/main" id="{C05F5A5A-6E1B-45D8-BA29-35767EC618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F24465-822C-415B-818F-0B3C0249CF97}"/>
              </a:ext>
            </a:extLst>
          </p:cNvPr>
          <p:cNvSpPr>
            <a:spLocks noGrp="1"/>
          </p:cNvSpPr>
          <p:nvPr>
            <p:ph type="sldNum" sz="quarter" idx="12"/>
          </p:nvPr>
        </p:nvSpPr>
        <p:spPr/>
        <p:txBody>
          <a:bodyPr/>
          <a:lstStyle/>
          <a:p>
            <a:fld id="{0D92A63E-69D2-40D0-A8DC-2E3EC4E1DF6D}" type="slidenum">
              <a:rPr lang="en-US" smtClean="0"/>
              <a:t>‹#›</a:t>
            </a:fld>
            <a:endParaRPr lang="en-US"/>
          </a:p>
        </p:txBody>
      </p:sp>
    </p:spTree>
    <p:extLst>
      <p:ext uri="{BB962C8B-B14F-4D97-AF65-F5344CB8AC3E}">
        <p14:creationId xmlns:p14="http://schemas.microsoft.com/office/powerpoint/2010/main" val="26209550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B5733-9508-4753-9603-15D05A9ECD43}"/>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2C62798-6811-4794-9361-100DA926C0A2}"/>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63294AD-ED92-4EA6-8550-D0F24D203AFC}"/>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E34973B-9107-40B3-8FA4-199B3EC462B6}"/>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7DA79F3-19D4-41C3-85D6-F798D363B948}"/>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A777FC7-4334-4A51-9F6E-881A9DFC4F3C}"/>
              </a:ext>
            </a:extLst>
          </p:cNvPr>
          <p:cNvSpPr>
            <a:spLocks noGrp="1"/>
          </p:cNvSpPr>
          <p:nvPr>
            <p:ph type="dt" sz="half" idx="10"/>
          </p:nvPr>
        </p:nvSpPr>
        <p:spPr/>
        <p:txBody>
          <a:bodyPr/>
          <a:lstStyle/>
          <a:p>
            <a:fld id="{15E31546-2C37-46B9-881F-93E705105294}" type="datetimeFigureOut">
              <a:rPr lang="en-US" smtClean="0"/>
              <a:t>9/18/2023</a:t>
            </a:fld>
            <a:endParaRPr lang="en-US"/>
          </a:p>
        </p:txBody>
      </p:sp>
      <p:sp>
        <p:nvSpPr>
          <p:cNvPr id="8" name="Footer Placeholder 7">
            <a:extLst>
              <a:ext uri="{FF2B5EF4-FFF2-40B4-BE49-F238E27FC236}">
                <a16:creationId xmlns:a16="http://schemas.microsoft.com/office/drawing/2014/main" id="{F3BE8344-5315-458E-B4F9-AFAA62882A5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092FDCC-5233-4FB5-9D3E-760B4C049172}"/>
              </a:ext>
            </a:extLst>
          </p:cNvPr>
          <p:cNvSpPr>
            <a:spLocks noGrp="1"/>
          </p:cNvSpPr>
          <p:nvPr>
            <p:ph type="sldNum" sz="quarter" idx="12"/>
          </p:nvPr>
        </p:nvSpPr>
        <p:spPr/>
        <p:txBody>
          <a:bodyPr/>
          <a:lstStyle/>
          <a:p>
            <a:fld id="{0D92A63E-69D2-40D0-A8DC-2E3EC4E1DF6D}" type="slidenum">
              <a:rPr lang="en-US" smtClean="0"/>
              <a:t>‹#›</a:t>
            </a:fld>
            <a:endParaRPr lang="en-US"/>
          </a:p>
        </p:txBody>
      </p:sp>
    </p:spTree>
    <p:extLst>
      <p:ext uri="{BB962C8B-B14F-4D97-AF65-F5344CB8AC3E}">
        <p14:creationId xmlns:p14="http://schemas.microsoft.com/office/powerpoint/2010/main" val="34801425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21D78-FFD3-41FB-AC30-8BBCE2CD7CF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2CC6FEE-A443-4739-AC36-6123B938C576}"/>
              </a:ext>
            </a:extLst>
          </p:cNvPr>
          <p:cNvSpPr>
            <a:spLocks noGrp="1"/>
          </p:cNvSpPr>
          <p:nvPr>
            <p:ph type="dt" sz="half" idx="10"/>
          </p:nvPr>
        </p:nvSpPr>
        <p:spPr/>
        <p:txBody>
          <a:bodyPr/>
          <a:lstStyle/>
          <a:p>
            <a:fld id="{15E31546-2C37-46B9-881F-93E705105294}" type="datetimeFigureOut">
              <a:rPr lang="en-US" smtClean="0"/>
              <a:t>9/18/2023</a:t>
            </a:fld>
            <a:endParaRPr lang="en-US"/>
          </a:p>
        </p:txBody>
      </p:sp>
      <p:sp>
        <p:nvSpPr>
          <p:cNvPr id="4" name="Footer Placeholder 3">
            <a:extLst>
              <a:ext uri="{FF2B5EF4-FFF2-40B4-BE49-F238E27FC236}">
                <a16:creationId xmlns:a16="http://schemas.microsoft.com/office/drawing/2014/main" id="{8D291DBD-6D17-4A14-A4EA-344961A22EE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736975A-D53B-42FC-AF1E-7105B3E84E61}"/>
              </a:ext>
            </a:extLst>
          </p:cNvPr>
          <p:cNvSpPr>
            <a:spLocks noGrp="1"/>
          </p:cNvSpPr>
          <p:nvPr>
            <p:ph type="sldNum" sz="quarter" idx="12"/>
          </p:nvPr>
        </p:nvSpPr>
        <p:spPr/>
        <p:txBody>
          <a:bodyPr/>
          <a:lstStyle/>
          <a:p>
            <a:fld id="{0D92A63E-69D2-40D0-A8DC-2E3EC4E1DF6D}" type="slidenum">
              <a:rPr lang="en-US" smtClean="0"/>
              <a:t>‹#›</a:t>
            </a:fld>
            <a:endParaRPr lang="en-US"/>
          </a:p>
        </p:txBody>
      </p:sp>
    </p:spTree>
    <p:extLst>
      <p:ext uri="{BB962C8B-B14F-4D97-AF65-F5344CB8AC3E}">
        <p14:creationId xmlns:p14="http://schemas.microsoft.com/office/powerpoint/2010/main" val="38182089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7DA839-3DA2-48F8-9D13-6AD361951A4C}"/>
              </a:ext>
            </a:extLst>
          </p:cNvPr>
          <p:cNvSpPr>
            <a:spLocks noGrp="1"/>
          </p:cNvSpPr>
          <p:nvPr>
            <p:ph type="dt" sz="half" idx="10"/>
          </p:nvPr>
        </p:nvSpPr>
        <p:spPr/>
        <p:txBody>
          <a:bodyPr/>
          <a:lstStyle/>
          <a:p>
            <a:fld id="{15E31546-2C37-46B9-881F-93E705105294}" type="datetimeFigureOut">
              <a:rPr lang="en-US" smtClean="0"/>
              <a:t>9/18/2023</a:t>
            </a:fld>
            <a:endParaRPr lang="en-US"/>
          </a:p>
        </p:txBody>
      </p:sp>
      <p:sp>
        <p:nvSpPr>
          <p:cNvPr id="3" name="Footer Placeholder 2">
            <a:extLst>
              <a:ext uri="{FF2B5EF4-FFF2-40B4-BE49-F238E27FC236}">
                <a16:creationId xmlns:a16="http://schemas.microsoft.com/office/drawing/2014/main" id="{5DDD9869-C458-4DCE-AB29-FF26CDAF3D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972040D-E07A-410B-83F3-0265A759A53F}"/>
              </a:ext>
            </a:extLst>
          </p:cNvPr>
          <p:cNvSpPr>
            <a:spLocks noGrp="1"/>
          </p:cNvSpPr>
          <p:nvPr>
            <p:ph type="sldNum" sz="quarter" idx="12"/>
          </p:nvPr>
        </p:nvSpPr>
        <p:spPr/>
        <p:txBody>
          <a:bodyPr/>
          <a:lstStyle/>
          <a:p>
            <a:fld id="{0D92A63E-69D2-40D0-A8DC-2E3EC4E1DF6D}" type="slidenum">
              <a:rPr lang="en-US" smtClean="0"/>
              <a:t>‹#›</a:t>
            </a:fld>
            <a:endParaRPr lang="en-US"/>
          </a:p>
        </p:txBody>
      </p:sp>
    </p:spTree>
    <p:extLst>
      <p:ext uri="{BB962C8B-B14F-4D97-AF65-F5344CB8AC3E}">
        <p14:creationId xmlns:p14="http://schemas.microsoft.com/office/powerpoint/2010/main" val="37435125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4692D81-3D32-448C-A6EC-E7273EB96AE7}"/>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A37FE8F-FEC3-4472-8FD3-750D01F75424}"/>
              </a:ext>
            </a:extLst>
          </p:cNvPr>
          <p:cNvSpPr>
            <a:spLocks noGrp="1"/>
          </p:cNvSpPr>
          <p:nvPr>
            <p:ph type="dt" sz="half" idx="10"/>
          </p:nvPr>
        </p:nvSpPr>
        <p:spPr/>
        <p:txBody>
          <a:bodyPr/>
          <a:lstStyle/>
          <a:p>
            <a:fld id="{9A727901-5066-4059-A1A6-1CD088972317}" type="datetimeFigureOut">
              <a:rPr lang="en-US" smtClean="0"/>
              <a:t>9/18/2023</a:t>
            </a:fld>
            <a:endParaRPr lang="en-US"/>
          </a:p>
        </p:txBody>
      </p:sp>
      <p:sp>
        <p:nvSpPr>
          <p:cNvPr id="5" name="Footer Placeholder 4">
            <a:extLst>
              <a:ext uri="{FF2B5EF4-FFF2-40B4-BE49-F238E27FC236}">
                <a16:creationId xmlns:a16="http://schemas.microsoft.com/office/drawing/2014/main" id="{CBDAD6D1-1E96-4443-94E1-8D4D6CC507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4F0880-EE6E-44DC-84DD-E5936D8F695A}"/>
              </a:ext>
            </a:extLst>
          </p:cNvPr>
          <p:cNvSpPr>
            <a:spLocks noGrp="1"/>
          </p:cNvSpPr>
          <p:nvPr>
            <p:ph type="sldNum" sz="quarter" idx="12"/>
          </p:nvPr>
        </p:nvSpPr>
        <p:spPr/>
        <p:txBody>
          <a:bodyPr/>
          <a:lstStyle/>
          <a:p>
            <a:fld id="{580C2369-18E1-4183-9BFB-545B15346333}" type="slidenum">
              <a:rPr lang="en-US" smtClean="0"/>
              <a:t>‹#›</a:t>
            </a:fld>
            <a:endParaRPr lang="en-US"/>
          </a:p>
        </p:txBody>
      </p:sp>
    </p:spTree>
    <p:extLst>
      <p:ext uri="{BB962C8B-B14F-4D97-AF65-F5344CB8AC3E}">
        <p14:creationId xmlns:p14="http://schemas.microsoft.com/office/powerpoint/2010/main" val="42495929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E05CA-329E-4254-A89F-A9096DA90BEC}"/>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CF59878-5C10-4081-8CB7-CFD322E95CE4}"/>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8B7ECB-EACB-45F6-84F9-730AC628AAB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5F7BDFC-D680-49F4-9939-0C357219028F}"/>
              </a:ext>
            </a:extLst>
          </p:cNvPr>
          <p:cNvSpPr>
            <a:spLocks noGrp="1"/>
          </p:cNvSpPr>
          <p:nvPr>
            <p:ph type="dt" sz="half" idx="10"/>
          </p:nvPr>
        </p:nvSpPr>
        <p:spPr/>
        <p:txBody>
          <a:bodyPr/>
          <a:lstStyle/>
          <a:p>
            <a:fld id="{15E31546-2C37-46B9-881F-93E705105294}" type="datetimeFigureOut">
              <a:rPr lang="en-US" smtClean="0"/>
              <a:t>9/18/2023</a:t>
            </a:fld>
            <a:endParaRPr lang="en-US"/>
          </a:p>
        </p:txBody>
      </p:sp>
      <p:sp>
        <p:nvSpPr>
          <p:cNvPr id="6" name="Footer Placeholder 5">
            <a:extLst>
              <a:ext uri="{FF2B5EF4-FFF2-40B4-BE49-F238E27FC236}">
                <a16:creationId xmlns:a16="http://schemas.microsoft.com/office/drawing/2014/main" id="{64BE9582-5DAA-4447-BE65-211F31631E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E89EE5-7F67-4270-B4D3-DF1135058369}"/>
              </a:ext>
            </a:extLst>
          </p:cNvPr>
          <p:cNvSpPr>
            <a:spLocks noGrp="1"/>
          </p:cNvSpPr>
          <p:nvPr>
            <p:ph type="sldNum" sz="quarter" idx="12"/>
          </p:nvPr>
        </p:nvSpPr>
        <p:spPr/>
        <p:txBody>
          <a:bodyPr/>
          <a:lstStyle/>
          <a:p>
            <a:fld id="{0D92A63E-69D2-40D0-A8DC-2E3EC4E1DF6D}" type="slidenum">
              <a:rPr lang="en-US" smtClean="0"/>
              <a:t>‹#›</a:t>
            </a:fld>
            <a:endParaRPr lang="en-US"/>
          </a:p>
        </p:txBody>
      </p:sp>
    </p:spTree>
    <p:extLst>
      <p:ext uri="{BB962C8B-B14F-4D97-AF65-F5344CB8AC3E}">
        <p14:creationId xmlns:p14="http://schemas.microsoft.com/office/powerpoint/2010/main" val="27180286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39A34-BFF6-4E95-B776-39E650E5F649}"/>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69A5054-69CD-4482-AEF3-C5043576491F}"/>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A73B053-FE80-4446-8290-402384F9B080}"/>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2ABEB4A-9E60-4CF6-B02A-EC7CF70645A8}"/>
              </a:ext>
            </a:extLst>
          </p:cNvPr>
          <p:cNvSpPr>
            <a:spLocks noGrp="1"/>
          </p:cNvSpPr>
          <p:nvPr>
            <p:ph type="dt" sz="half" idx="10"/>
          </p:nvPr>
        </p:nvSpPr>
        <p:spPr/>
        <p:txBody>
          <a:bodyPr/>
          <a:lstStyle/>
          <a:p>
            <a:fld id="{15E31546-2C37-46B9-881F-93E705105294}" type="datetimeFigureOut">
              <a:rPr lang="en-US" smtClean="0"/>
              <a:t>9/18/2023</a:t>
            </a:fld>
            <a:endParaRPr lang="en-US"/>
          </a:p>
        </p:txBody>
      </p:sp>
      <p:sp>
        <p:nvSpPr>
          <p:cNvPr id="6" name="Footer Placeholder 5">
            <a:extLst>
              <a:ext uri="{FF2B5EF4-FFF2-40B4-BE49-F238E27FC236}">
                <a16:creationId xmlns:a16="http://schemas.microsoft.com/office/drawing/2014/main" id="{A40F2B60-3BC6-4E61-BD3B-A53850B83C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2B8D04-BBC3-4629-A586-733B0E27C5F6}"/>
              </a:ext>
            </a:extLst>
          </p:cNvPr>
          <p:cNvSpPr>
            <a:spLocks noGrp="1"/>
          </p:cNvSpPr>
          <p:nvPr>
            <p:ph type="sldNum" sz="quarter" idx="12"/>
          </p:nvPr>
        </p:nvSpPr>
        <p:spPr/>
        <p:txBody>
          <a:bodyPr/>
          <a:lstStyle/>
          <a:p>
            <a:fld id="{0D92A63E-69D2-40D0-A8DC-2E3EC4E1DF6D}" type="slidenum">
              <a:rPr lang="en-US" smtClean="0"/>
              <a:t>‹#›</a:t>
            </a:fld>
            <a:endParaRPr lang="en-US"/>
          </a:p>
        </p:txBody>
      </p:sp>
    </p:spTree>
    <p:extLst>
      <p:ext uri="{BB962C8B-B14F-4D97-AF65-F5344CB8AC3E}">
        <p14:creationId xmlns:p14="http://schemas.microsoft.com/office/powerpoint/2010/main" val="8042887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4BC0A-2FA4-48D4-A5C6-83D36984EA2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DB42EC2-B20B-4F0A-B30B-1185B726BC1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14AA6B-9796-4BD5-B5D5-DACAD6BAB817}"/>
              </a:ext>
            </a:extLst>
          </p:cNvPr>
          <p:cNvSpPr>
            <a:spLocks noGrp="1"/>
          </p:cNvSpPr>
          <p:nvPr>
            <p:ph type="dt" sz="half" idx="10"/>
          </p:nvPr>
        </p:nvSpPr>
        <p:spPr/>
        <p:txBody>
          <a:bodyPr/>
          <a:lstStyle/>
          <a:p>
            <a:fld id="{15E31546-2C37-46B9-881F-93E705105294}" type="datetimeFigureOut">
              <a:rPr lang="en-US" smtClean="0"/>
              <a:t>9/18/2023</a:t>
            </a:fld>
            <a:endParaRPr lang="en-US"/>
          </a:p>
        </p:txBody>
      </p:sp>
      <p:sp>
        <p:nvSpPr>
          <p:cNvPr id="5" name="Footer Placeholder 4">
            <a:extLst>
              <a:ext uri="{FF2B5EF4-FFF2-40B4-BE49-F238E27FC236}">
                <a16:creationId xmlns:a16="http://schemas.microsoft.com/office/drawing/2014/main" id="{1B0274F6-F9F8-4721-8FD4-BE77324F50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5BE164-B852-410C-9876-587553A8CE62}"/>
              </a:ext>
            </a:extLst>
          </p:cNvPr>
          <p:cNvSpPr>
            <a:spLocks noGrp="1"/>
          </p:cNvSpPr>
          <p:nvPr>
            <p:ph type="sldNum" sz="quarter" idx="12"/>
          </p:nvPr>
        </p:nvSpPr>
        <p:spPr/>
        <p:txBody>
          <a:bodyPr/>
          <a:lstStyle/>
          <a:p>
            <a:fld id="{0D92A63E-69D2-40D0-A8DC-2E3EC4E1DF6D}" type="slidenum">
              <a:rPr lang="en-US" smtClean="0"/>
              <a:t>‹#›</a:t>
            </a:fld>
            <a:endParaRPr lang="en-US"/>
          </a:p>
        </p:txBody>
      </p:sp>
    </p:spTree>
    <p:extLst>
      <p:ext uri="{BB962C8B-B14F-4D97-AF65-F5344CB8AC3E}">
        <p14:creationId xmlns:p14="http://schemas.microsoft.com/office/powerpoint/2010/main" val="31486143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89ABBC-EA57-412D-9A3A-7854171B4331}"/>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A78128C-0F0F-4318-AA6C-CE2A10C07EC2}"/>
              </a:ext>
            </a:extLst>
          </p:cNvPr>
          <p:cNvSpPr>
            <a:spLocks noGrp="1"/>
          </p:cNvSpPr>
          <p:nvPr>
            <p:ph type="body" orient="vert" idx="1"/>
          </p:nvPr>
        </p:nvSpPr>
        <p:spPr>
          <a:xfrm>
            <a:off x="628650" y="365125"/>
            <a:ext cx="57626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C144B6-0AAE-4C59-9DF5-B68961725DCA}"/>
              </a:ext>
            </a:extLst>
          </p:cNvPr>
          <p:cNvSpPr>
            <a:spLocks noGrp="1"/>
          </p:cNvSpPr>
          <p:nvPr>
            <p:ph type="dt" sz="half" idx="10"/>
          </p:nvPr>
        </p:nvSpPr>
        <p:spPr/>
        <p:txBody>
          <a:bodyPr/>
          <a:lstStyle/>
          <a:p>
            <a:fld id="{15E31546-2C37-46B9-881F-93E705105294}" type="datetimeFigureOut">
              <a:rPr lang="en-US" smtClean="0"/>
              <a:t>9/18/2023</a:t>
            </a:fld>
            <a:endParaRPr lang="en-US"/>
          </a:p>
        </p:txBody>
      </p:sp>
      <p:sp>
        <p:nvSpPr>
          <p:cNvPr id="5" name="Footer Placeholder 4">
            <a:extLst>
              <a:ext uri="{FF2B5EF4-FFF2-40B4-BE49-F238E27FC236}">
                <a16:creationId xmlns:a16="http://schemas.microsoft.com/office/drawing/2014/main" id="{7AFDDB10-5378-473F-868D-B974181129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0C16D4-2B1D-4975-99BE-B3FF1E896CB9}"/>
              </a:ext>
            </a:extLst>
          </p:cNvPr>
          <p:cNvSpPr>
            <a:spLocks noGrp="1"/>
          </p:cNvSpPr>
          <p:nvPr>
            <p:ph type="sldNum" sz="quarter" idx="12"/>
          </p:nvPr>
        </p:nvSpPr>
        <p:spPr/>
        <p:txBody>
          <a:bodyPr/>
          <a:lstStyle/>
          <a:p>
            <a:fld id="{0D92A63E-69D2-40D0-A8DC-2E3EC4E1DF6D}" type="slidenum">
              <a:rPr lang="en-US" smtClean="0"/>
              <a:t>‹#›</a:t>
            </a:fld>
            <a:endParaRPr lang="en-US"/>
          </a:p>
        </p:txBody>
      </p:sp>
    </p:spTree>
    <p:extLst>
      <p:ext uri="{BB962C8B-B14F-4D97-AF65-F5344CB8AC3E}">
        <p14:creationId xmlns:p14="http://schemas.microsoft.com/office/powerpoint/2010/main" val="39440548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F8FD1-33F7-491A-893E-ED63390E19F3}"/>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C231F36-76E3-4204-A908-7FD79F7349D4}"/>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0016F6D-FDE9-4147-9A01-034DB1A923A6}"/>
              </a:ext>
            </a:extLst>
          </p:cNvPr>
          <p:cNvSpPr>
            <a:spLocks noGrp="1"/>
          </p:cNvSpPr>
          <p:nvPr>
            <p:ph type="dt" sz="half" idx="10"/>
          </p:nvPr>
        </p:nvSpPr>
        <p:spPr/>
        <p:txBody>
          <a:bodyPr/>
          <a:lstStyle/>
          <a:p>
            <a:fld id="{026C5D05-9A81-4449-967D-B60F61A0F069}" type="datetimeFigureOut">
              <a:rPr lang="en-US" smtClean="0"/>
              <a:t>9/18/2023</a:t>
            </a:fld>
            <a:endParaRPr lang="en-US"/>
          </a:p>
        </p:txBody>
      </p:sp>
      <p:sp>
        <p:nvSpPr>
          <p:cNvPr id="5" name="Footer Placeholder 4">
            <a:extLst>
              <a:ext uri="{FF2B5EF4-FFF2-40B4-BE49-F238E27FC236}">
                <a16:creationId xmlns:a16="http://schemas.microsoft.com/office/drawing/2014/main" id="{4A7A088A-401C-4F58-B646-93E0D29F97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B13830-4A08-4FCA-A8A7-497A3E531B72}"/>
              </a:ext>
            </a:extLst>
          </p:cNvPr>
          <p:cNvSpPr>
            <a:spLocks noGrp="1"/>
          </p:cNvSpPr>
          <p:nvPr>
            <p:ph type="sldNum" sz="quarter" idx="12"/>
          </p:nvPr>
        </p:nvSpPr>
        <p:spPr/>
        <p:txBody>
          <a:bodyPr/>
          <a:lstStyle/>
          <a:p>
            <a:fld id="{8B7387B7-88CE-4C4F-8857-056741EF0B6C}" type="slidenum">
              <a:rPr lang="en-US" smtClean="0"/>
              <a:t>‹#›</a:t>
            </a:fld>
            <a:endParaRPr lang="en-US"/>
          </a:p>
        </p:txBody>
      </p:sp>
    </p:spTree>
    <p:extLst>
      <p:ext uri="{BB962C8B-B14F-4D97-AF65-F5344CB8AC3E}">
        <p14:creationId xmlns:p14="http://schemas.microsoft.com/office/powerpoint/2010/main" val="9430117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6C706-4C64-4A3D-BAD3-7431027496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4E6930-EB4B-471B-82D3-0563D949812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051D3F-A64F-4DB3-8A30-BEFBC03D0928}"/>
              </a:ext>
            </a:extLst>
          </p:cNvPr>
          <p:cNvSpPr>
            <a:spLocks noGrp="1"/>
          </p:cNvSpPr>
          <p:nvPr>
            <p:ph type="dt" sz="half" idx="10"/>
          </p:nvPr>
        </p:nvSpPr>
        <p:spPr/>
        <p:txBody>
          <a:bodyPr/>
          <a:lstStyle/>
          <a:p>
            <a:fld id="{026C5D05-9A81-4449-967D-B60F61A0F069}" type="datetimeFigureOut">
              <a:rPr lang="en-US" smtClean="0"/>
              <a:t>9/18/2023</a:t>
            </a:fld>
            <a:endParaRPr lang="en-US"/>
          </a:p>
        </p:txBody>
      </p:sp>
      <p:sp>
        <p:nvSpPr>
          <p:cNvPr id="5" name="Footer Placeholder 4">
            <a:extLst>
              <a:ext uri="{FF2B5EF4-FFF2-40B4-BE49-F238E27FC236}">
                <a16:creationId xmlns:a16="http://schemas.microsoft.com/office/drawing/2014/main" id="{AE2CFB5B-9949-456C-807D-831E17DBAE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808A79-1BDF-46DB-8A18-77369736A9A7}"/>
              </a:ext>
            </a:extLst>
          </p:cNvPr>
          <p:cNvSpPr>
            <a:spLocks noGrp="1"/>
          </p:cNvSpPr>
          <p:nvPr>
            <p:ph type="sldNum" sz="quarter" idx="12"/>
          </p:nvPr>
        </p:nvSpPr>
        <p:spPr/>
        <p:txBody>
          <a:bodyPr/>
          <a:lstStyle/>
          <a:p>
            <a:fld id="{8B7387B7-88CE-4C4F-8857-056741EF0B6C}" type="slidenum">
              <a:rPr lang="en-US" smtClean="0"/>
              <a:t>‹#›</a:t>
            </a:fld>
            <a:endParaRPr lang="en-US"/>
          </a:p>
        </p:txBody>
      </p:sp>
    </p:spTree>
    <p:extLst>
      <p:ext uri="{BB962C8B-B14F-4D97-AF65-F5344CB8AC3E}">
        <p14:creationId xmlns:p14="http://schemas.microsoft.com/office/powerpoint/2010/main" val="36621096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35830-76AC-4906-B48B-15F392799C5C}"/>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B9B204-9A84-445F-880C-572866018027}"/>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9CC8151-370B-439C-BE97-A5D2CD3D252E}"/>
              </a:ext>
            </a:extLst>
          </p:cNvPr>
          <p:cNvSpPr>
            <a:spLocks noGrp="1"/>
          </p:cNvSpPr>
          <p:nvPr>
            <p:ph type="dt" sz="half" idx="10"/>
          </p:nvPr>
        </p:nvSpPr>
        <p:spPr/>
        <p:txBody>
          <a:bodyPr/>
          <a:lstStyle/>
          <a:p>
            <a:fld id="{026C5D05-9A81-4449-967D-B60F61A0F069}" type="datetimeFigureOut">
              <a:rPr lang="en-US" smtClean="0"/>
              <a:t>9/18/2023</a:t>
            </a:fld>
            <a:endParaRPr lang="en-US"/>
          </a:p>
        </p:txBody>
      </p:sp>
      <p:sp>
        <p:nvSpPr>
          <p:cNvPr id="5" name="Footer Placeholder 4">
            <a:extLst>
              <a:ext uri="{FF2B5EF4-FFF2-40B4-BE49-F238E27FC236}">
                <a16:creationId xmlns:a16="http://schemas.microsoft.com/office/drawing/2014/main" id="{AB047AA3-5527-4BAD-A7DB-F9B96A6AF8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150BFA-31D9-4926-9C78-6467F85AC0CC}"/>
              </a:ext>
            </a:extLst>
          </p:cNvPr>
          <p:cNvSpPr>
            <a:spLocks noGrp="1"/>
          </p:cNvSpPr>
          <p:nvPr>
            <p:ph type="sldNum" sz="quarter" idx="12"/>
          </p:nvPr>
        </p:nvSpPr>
        <p:spPr/>
        <p:txBody>
          <a:bodyPr/>
          <a:lstStyle/>
          <a:p>
            <a:fld id="{8B7387B7-88CE-4C4F-8857-056741EF0B6C}" type="slidenum">
              <a:rPr lang="en-US" smtClean="0"/>
              <a:t>‹#›</a:t>
            </a:fld>
            <a:endParaRPr lang="en-US"/>
          </a:p>
        </p:txBody>
      </p:sp>
    </p:spTree>
    <p:extLst>
      <p:ext uri="{BB962C8B-B14F-4D97-AF65-F5344CB8AC3E}">
        <p14:creationId xmlns:p14="http://schemas.microsoft.com/office/powerpoint/2010/main" val="13106291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B3F44-1A3E-41B5-9A40-A30314DA35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55E757-4AE1-4B49-8AD9-E49E17C3F934}"/>
              </a:ext>
            </a:extLst>
          </p:cNvPr>
          <p:cNvSpPr>
            <a:spLocks noGrp="1"/>
          </p:cNvSpPr>
          <p:nvPr>
            <p:ph sz="half" idx="1"/>
          </p:nvPr>
        </p:nvSpPr>
        <p:spPr>
          <a:xfrm>
            <a:off x="62865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03A1521-557E-4C53-B31E-A7599435C29E}"/>
              </a:ext>
            </a:extLst>
          </p:cNvPr>
          <p:cNvSpPr>
            <a:spLocks noGrp="1"/>
          </p:cNvSpPr>
          <p:nvPr>
            <p:ph sz="half" idx="2"/>
          </p:nvPr>
        </p:nvSpPr>
        <p:spPr>
          <a:xfrm>
            <a:off x="464820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675D9F5-BA6B-4156-92C3-4B9E8969A59B}"/>
              </a:ext>
            </a:extLst>
          </p:cNvPr>
          <p:cNvSpPr>
            <a:spLocks noGrp="1"/>
          </p:cNvSpPr>
          <p:nvPr>
            <p:ph type="dt" sz="half" idx="10"/>
          </p:nvPr>
        </p:nvSpPr>
        <p:spPr/>
        <p:txBody>
          <a:bodyPr/>
          <a:lstStyle/>
          <a:p>
            <a:fld id="{026C5D05-9A81-4449-967D-B60F61A0F069}" type="datetimeFigureOut">
              <a:rPr lang="en-US" smtClean="0"/>
              <a:t>9/18/2023</a:t>
            </a:fld>
            <a:endParaRPr lang="en-US"/>
          </a:p>
        </p:txBody>
      </p:sp>
      <p:sp>
        <p:nvSpPr>
          <p:cNvPr id="6" name="Footer Placeholder 5">
            <a:extLst>
              <a:ext uri="{FF2B5EF4-FFF2-40B4-BE49-F238E27FC236}">
                <a16:creationId xmlns:a16="http://schemas.microsoft.com/office/drawing/2014/main" id="{3985CD2A-39FD-4917-936D-89DB8D36C0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E4B529-3F22-41F0-B4DE-4A6CF5E1DB41}"/>
              </a:ext>
            </a:extLst>
          </p:cNvPr>
          <p:cNvSpPr>
            <a:spLocks noGrp="1"/>
          </p:cNvSpPr>
          <p:nvPr>
            <p:ph type="sldNum" sz="quarter" idx="12"/>
          </p:nvPr>
        </p:nvSpPr>
        <p:spPr/>
        <p:txBody>
          <a:bodyPr/>
          <a:lstStyle/>
          <a:p>
            <a:fld id="{8B7387B7-88CE-4C4F-8857-056741EF0B6C}" type="slidenum">
              <a:rPr lang="en-US" smtClean="0"/>
              <a:t>‹#›</a:t>
            </a:fld>
            <a:endParaRPr lang="en-US"/>
          </a:p>
        </p:txBody>
      </p:sp>
    </p:spTree>
    <p:extLst>
      <p:ext uri="{BB962C8B-B14F-4D97-AF65-F5344CB8AC3E}">
        <p14:creationId xmlns:p14="http://schemas.microsoft.com/office/powerpoint/2010/main" val="24018180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D79F6-BE20-406F-91F0-871578DE7CFC}"/>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467EA05-7201-4C48-9ACF-1B510875510F}"/>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2CB6882-7011-43EA-9E5B-E4652766F074}"/>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E7CF3C9-139B-4B6F-8462-66145E136423}"/>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AD2687F-8ACA-4539-BB9C-C500A4D08D72}"/>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3FD0C1F-43D5-47A1-8CB6-812B5309A67C}"/>
              </a:ext>
            </a:extLst>
          </p:cNvPr>
          <p:cNvSpPr>
            <a:spLocks noGrp="1"/>
          </p:cNvSpPr>
          <p:nvPr>
            <p:ph type="dt" sz="half" idx="10"/>
          </p:nvPr>
        </p:nvSpPr>
        <p:spPr/>
        <p:txBody>
          <a:bodyPr/>
          <a:lstStyle/>
          <a:p>
            <a:fld id="{026C5D05-9A81-4449-967D-B60F61A0F069}" type="datetimeFigureOut">
              <a:rPr lang="en-US" smtClean="0"/>
              <a:t>9/18/2023</a:t>
            </a:fld>
            <a:endParaRPr lang="en-US"/>
          </a:p>
        </p:txBody>
      </p:sp>
      <p:sp>
        <p:nvSpPr>
          <p:cNvPr id="8" name="Footer Placeholder 7">
            <a:extLst>
              <a:ext uri="{FF2B5EF4-FFF2-40B4-BE49-F238E27FC236}">
                <a16:creationId xmlns:a16="http://schemas.microsoft.com/office/drawing/2014/main" id="{738BFB34-0525-443D-A3DB-0CD8EF2FED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4E8B5EC-7918-4AD8-ACC6-8AF0E9D7200F}"/>
              </a:ext>
            </a:extLst>
          </p:cNvPr>
          <p:cNvSpPr>
            <a:spLocks noGrp="1"/>
          </p:cNvSpPr>
          <p:nvPr>
            <p:ph type="sldNum" sz="quarter" idx="12"/>
          </p:nvPr>
        </p:nvSpPr>
        <p:spPr/>
        <p:txBody>
          <a:bodyPr/>
          <a:lstStyle/>
          <a:p>
            <a:fld id="{8B7387B7-88CE-4C4F-8857-056741EF0B6C}" type="slidenum">
              <a:rPr lang="en-US" smtClean="0"/>
              <a:t>‹#›</a:t>
            </a:fld>
            <a:endParaRPr lang="en-US"/>
          </a:p>
        </p:txBody>
      </p:sp>
    </p:spTree>
    <p:extLst>
      <p:ext uri="{BB962C8B-B14F-4D97-AF65-F5344CB8AC3E}">
        <p14:creationId xmlns:p14="http://schemas.microsoft.com/office/powerpoint/2010/main" val="38084919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5DA2C-566B-434D-ADF4-430D3BBBE47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1F29DFE-258E-4990-BF6B-2486F01F1284}"/>
              </a:ext>
            </a:extLst>
          </p:cNvPr>
          <p:cNvSpPr>
            <a:spLocks noGrp="1"/>
          </p:cNvSpPr>
          <p:nvPr>
            <p:ph type="dt" sz="half" idx="10"/>
          </p:nvPr>
        </p:nvSpPr>
        <p:spPr/>
        <p:txBody>
          <a:bodyPr/>
          <a:lstStyle/>
          <a:p>
            <a:fld id="{026C5D05-9A81-4449-967D-B60F61A0F069}" type="datetimeFigureOut">
              <a:rPr lang="en-US" smtClean="0"/>
              <a:t>9/18/2023</a:t>
            </a:fld>
            <a:endParaRPr lang="en-US"/>
          </a:p>
        </p:txBody>
      </p:sp>
      <p:sp>
        <p:nvSpPr>
          <p:cNvPr id="4" name="Footer Placeholder 3">
            <a:extLst>
              <a:ext uri="{FF2B5EF4-FFF2-40B4-BE49-F238E27FC236}">
                <a16:creationId xmlns:a16="http://schemas.microsoft.com/office/drawing/2014/main" id="{C4CC8270-CA76-4732-8B0D-BAB371BD4CA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AD512DA-AF63-4907-A665-639D6A4133FC}"/>
              </a:ext>
            </a:extLst>
          </p:cNvPr>
          <p:cNvSpPr>
            <a:spLocks noGrp="1"/>
          </p:cNvSpPr>
          <p:nvPr>
            <p:ph type="sldNum" sz="quarter" idx="12"/>
          </p:nvPr>
        </p:nvSpPr>
        <p:spPr/>
        <p:txBody>
          <a:bodyPr/>
          <a:lstStyle/>
          <a:p>
            <a:fld id="{8B7387B7-88CE-4C4F-8857-056741EF0B6C}" type="slidenum">
              <a:rPr lang="en-US" smtClean="0"/>
              <a:t>‹#›</a:t>
            </a:fld>
            <a:endParaRPr lang="en-US"/>
          </a:p>
        </p:txBody>
      </p:sp>
    </p:spTree>
    <p:extLst>
      <p:ext uri="{BB962C8B-B14F-4D97-AF65-F5344CB8AC3E}">
        <p14:creationId xmlns:p14="http://schemas.microsoft.com/office/powerpoint/2010/main" val="42490412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FA490E2-CC0F-428D-85FE-A17BF5FD3CA2}"/>
              </a:ext>
            </a:extLst>
          </p:cNvPr>
          <p:cNvSpPr>
            <a:spLocks noGrp="1"/>
          </p:cNvSpPr>
          <p:nvPr>
            <p:ph type="dt" sz="half" idx="10"/>
          </p:nvPr>
        </p:nvSpPr>
        <p:spPr/>
        <p:txBody>
          <a:bodyPr/>
          <a:lstStyle/>
          <a:p>
            <a:fld id="{9A727901-5066-4059-A1A6-1CD088972317}" type="datetimeFigureOut">
              <a:rPr lang="en-US" smtClean="0"/>
              <a:t>9/18/2023</a:t>
            </a:fld>
            <a:endParaRPr lang="en-US"/>
          </a:p>
        </p:txBody>
      </p:sp>
      <p:sp>
        <p:nvSpPr>
          <p:cNvPr id="6" name="Footer Placeholder 5">
            <a:extLst>
              <a:ext uri="{FF2B5EF4-FFF2-40B4-BE49-F238E27FC236}">
                <a16:creationId xmlns:a16="http://schemas.microsoft.com/office/drawing/2014/main" id="{EB9576A5-B003-4BF5-9FCD-8A08B60493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FCC81E-BFF8-406F-990F-AEF1DA0D589D}"/>
              </a:ext>
            </a:extLst>
          </p:cNvPr>
          <p:cNvSpPr>
            <a:spLocks noGrp="1"/>
          </p:cNvSpPr>
          <p:nvPr>
            <p:ph type="sldNum" sz="quarter" idx="12"/>
          </p:nvPr>
        </p:nvSpPr>
        <p:spPr/>
        <p:txBody>
          <a:bodyPr/>
          <a:lstStyle/>
          <a:p>
            <a:fld id="{580C2369-18E1-4183-9BFB-545B15346333}" type="slidenum">
              <a:rPr lang="en-US" smtClean="0"/>
              <a:t>‹#›</a:t>
            </a:fld>
            <a:endParaRPr lang="en-US"/>
          </a:p>
        </p:txBody>
      </p:sp>
    </p:spTree>
    <p:extLst>
      <p:ext uri="{BB962C8B-B14F-4D97-AF65-F5344CB8AC3E}">
        <p14:creationId xmlns:p14="http://schemas.microsoft.com/office/powerpoint/2010/main" val="3784764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B389E1-889C-4017-82EF-E95D41434638}"/>
              </a:ext>
            </a:extLst>
          </p:cNvPr>
          <p:cNvSpPr>
            <a:spLocks noGrp="1"/>
          </p:cNvSpPr>
          <p:nvPr>
            <p:ph type="dt" sz="half" idx="10"/>
          </p:nvPr>
        </p:nvSpPr>
        <p:spPr/>
        <p:txBody>
          <a:bodyPr/>
          <a:lstStyle/>
          <a:p>
            <a:fld id="{026C5D05-9A81-4449-967D-B60F61A0F069}" type="datetimeFigureOut">
              <a:rPr lang="en-US" smtClean="0"/>
              <a:t>9/18/2023</a:t>
            </a:fld>
            <a:endParaRPr lang="en-US"/>
          </a:p>
        </p:txBody>
      </p:sp>
      <p:sp>
        <p:nvSpPr>
          <p:cNvPr id="3" name="Footer Placeholder 2">
            <a:extLst>
              <a:ext uri="{FF2B5EF4-FFF2-40B4-BE49-F238E27FC236}">
                <a16:creationId xmlns:a16="http://schemas.microsoft.com/office/drawing/2014/main" id="{580F7936-5C47-46B9-A4A6-84CD2923014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FCCA35-DF8F-4FE4-852E-C1A6C7BEBDFE}"/>
              </a:ext>
            </a:extLst>
          </p:cNvPr>
          <p:cNvSpPr>
            <a:spLocks noGrp="1"/>
          </p:cNvSpPr>
          <p:nvPr>
            <p:ph type="sldNum" sz="quarter" idx="12"/>
          </p:nvPr>
        </p:nvSpPr>
        <p:spPr/>
        <p:txBody>
          <a:bodyPr/>
          <a:lstStyle/>
          <a:p>
            <a:fld id="{8B7387B7-88CE-4C4F-8857-056741EF0B6C}" type="slidenum">
              <a:rPr lang="en-US" smtClean="0"/>
              <a:t>‹#›</a:t>
            </a:fld>
            <a:endParaRPr lang="en-US"/>
          </a:p>
        </p:txBody>
      </p:sp>
    </p:spTree>
    <p:extLst>
      <p:ext uri="{BB962C8B-B14F-4D97-AF65-F5344CB8AC3E}">
        <p14:creationId xmlns:p14="http://schemas.microsoft.com/office/powerpoint/2010/main" val="34558210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437C9-F527-4C7F-967C-344840411AEA}"/>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75738F5-6F46-4250-AE47-53F535778F13}"/>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A7A2DC6-67A6-4B5D-8CDD-A7407C6F0D50}"/>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E846219-23F3-463C-80CD-B677581AF81D}"/>
              </a:ext>
            </a:extLst>
          </p:cNvPr>
          <p:cNvSpPr>
            <a:spLocks noGrp="1"/>
          </p:cNvSpPr>
          <p:nvPr>
            <p:ph type="dt" sz="half" idx="10"/>
          </p:nvPr>
        </p:nvSpPr>
        <p:spPr/>
        <p:txBody>
          <a:bodyPr/>
          <a:lstStyle/>
          <a:p>
            <a:fld id="{026C5D05-9A81-4449-967D-B60F61A0F069}" type="datetimeFigureOut">
              <a:rPr lang="en-US" smtClean="0"/>
              <a:t>9/18/2023</a:t>
            </a:fld>
            <a:endParaRPr lang="en-US"/>
          </a:p>
        </p:txBody>
      </p:sp>
      <p:sp>
        <p:nvSpPr>
          <p:cNvPr id="6" name="Footer Placeholder 5">
            <a:extLst>
              <a:ext uri="{FF2B5EF4-FFF2-40B4-BE49-F238E27FC236}">
                <a16:creationId xmlns:a16="http://schemas.microsoft.com/office/drawing/2014/main" id="{26EFCD31-F42B-4E4E-816B-C0BF3B63CC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3DB215-14C9-4DDA-A8DD-4BD55D368A2F}"/>
              </a:ext>
            </a:extLst>
          </p:cNvPr>
          <p:cNvSpPr>
            <a:spLocks noGrp="1"/>
          </p:cNvSpPr>
          <p:nvPr>
            <p:ph type="sldNum" sz="quarter" idx="12"/>
          </p:nvPr>
        </p:nvSpPr>
        <p:spPr/>
        <p:txBody>
          <a:bodyPr/>
          <a:lstStyle/>
          <a:p>
            <a:fld id="{8B7387B7-88CE-4C4F-8857-056741EF0B6C}" type="slidenum">
              <a:rPr lang="en-US" smtClean="0"/>
              <a:t>‹#›</a:t>
            </a:fld>
            <a:endParaRPr lang="en-US"/>
          </a:p>
        </p:txBody>
      </p:sp>
    </p:spTree>
    <p:extLst>
      <p:ext uri="{BB962C8B-B14F-4D97-AF65-F5344CB8AC3E}">
        <p14:creationId xmlns:p14="http://schemas.microsoft.com/office/powerpoint/2010/main" val="7701039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FD832-E7CA-4E7F-9695-71E42DB41F54}"/>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6010C9-D618-423B-B310-9B378285A212}"/>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0271871-A508-4774-AACD-0D065C29A81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D9E2153-7073-4976-A777-0CA898014784}"/>
              </a:ext>
            </a:extLst>
          </p:cNvPr>
          <p:cNvSpPr>
            <a:spLocks noGrp="1"/>
          </p:cNvSpPr>
          <p:nvPr>
            <p:ph type="dt" sz="half" idx="10"/>
          </p:nvPr>
        </p:nvSpPr>
        <p:spPr/>
        <p:txBody>
          <a:bodyPr/>
          <a:lstStyle/>
          <a:p>
            <a:fld id="{026C5D05-9A81-4449-967D-B60F61A0F069}" type="datetimeFigureOut">
              <a:rPr lang="en-US" smtClean="0"/>
              <a:t>9/18/2023</a:t>
            </a:fld>
            <a:endParaRPr lang="en-US"/>
          </a:p>
        </p:txBody>
      </p:sp>
      <p:sp>
        <p:nvSpPr>
          <p:cNvPr id="6" name="Footer Placeholder 5">
            <a:extLst>
              <a:ext uri="{FF2B5EF4-FFF2-40B4-BE49-F238E27FC236}">
                <a16:creationId xmlns:a16="http://schemas.microsoft.com/office/drawing/2014/main" id="{3650BDC9-9280-4457-8331-4A6D7541B5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CCE60E-58D1-453B-A270-066FEB2EE6ED}"/>
              </a:ext>
            </a:extLst>
          </p:cNvPr>
          <p:cNvSpPr>
            <a:spLocks noGrp="1"/>
          </p:cNvSpPr>
          <p:nvPr>
            <p:ph type="sldNum" sz="quarter" idx="12"/>
          </p:nvPr>
        </p:nvSpPr>
        <p:spPr/>
        <p:txBody>
          <a:bodyPr/>
          <a:lstStyle/>
          <a:p>
            <a:fld id="{8B7387B7-88CE-4C4F-8857-056741EF0B6C}" type="slidenum">
              <a:rPr lang="en-US" smtClean="0"/>
              <a:t>‹#›</a:t>
            </a:fld>
            <a:endParaRPr lang="en-US"/>
          </a:p>
        </p:txBody>
      </p:sp>
    </p:spTree>
    <p:extLst>
      <p:ext uri="{BB962C8B-B14F-4D97-AF65-F5344CB8AC3E}">
        <p14:creationId xmlns:p14="http://schemas.microsoft.com/office/powerpoint/2010/main" val="19647811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0024D-5F51-4889-B47E-1F082BB8E6C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D17EC49-F5D2-44E5-B464-622E2D12CC6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4EE014-AC48-4FCF-9299-FF19BAD6C188}"/>
              </a:ext>
            </a:extLst>
          </p:cNvPr>
          <p:cNvSpPr>
            <a:spLocks noGrp="1"/>
          </p:cNvSpPr>
          <p:nvPr>
            <p:ph type="dt" sz="half" idx="10"/>
          </p:nvPr>
        </p:nvSpPr>
        <p:spPr/>
        <p:txBody>
          <a:bodyPr/>
          <a:lstStyle/>
          <a:p>
            <a:fld id="{026C5D05-9A81-4449-967D-B60F61A0F069}" type="datetimeFigureOut">
              <a:rPr lang="en-US" smtClean="0"/>
              <a:t>9/18/2023</a:t>
            </a:fld>
            <a:endParaRPr lang="en-US"/>
          </a:p>
        </p:txBody>
      </p:sp>
      <p:sp>
        <p:nvSpPr>
          <p:cNvPr id="5" name="Footer Placeholder 4">
            <a:extLst>
              <a:ext uri="{FF2B5EF4-FFF2-40B4-BE49-F238E27FC236}">
                <a16:creationId xmlns:a16="http://schemas.microsoft.com/office/drawing/2014/main" id="{BA5F4798-7E50-479F-A08B-44240C053D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A68496-66BC-401E-B8DA-E6AED88880C3}"/>
              </a:ext>
            </a:extLst>
          </p:cNvPr>
          <p:cNvSpPr>
            <a:spLocks noGrp="1"/>
          </p:cNvSpPr>
          <p:nvPr>
            <p:ph type="sldNum" sz="quarter" idx="12"/>
          </p:nvPr>
        </p:nvSpPr>
        <p:spPr/>
        <p:txBody>
          <a:bodyPr/>
          <a:lstStyle/>
          <a:p>
            <a:fld id="{8B7387B7-88CE-4C4F-8857-056741EF0B6C}" type="slidenum">
              <a:rPr lang="en-US" smtClean="0"/>
              <a:t>‹#›</a:t>
            </a:fld>
            <a:endParaRPr lang="en-US"/>
          </a:p>
        </p:txBody>
      </p:sp>
    </p:spTree>
    <p:extLst>
      <p:ext uri="{BB962C8B-B14F-4D97-AF65-F5344CB8AC3E}">
        <p14:creationId xmlns:p14="http://schemas.microsoft.com/office/powerpoint/2010/main" val="8901415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B61389-3182-427F-8DD9-47918E087F80}"/>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5E01EA1-0CCB-4211-B480-A2F862B622EC}"/>
              </a:ext>
            </a:extLst>
          </p:cNvPr>
          <p:cNvSpPr>
            <a:spLocks noGrp="1"/>
          </p:cNvSpPr>
          <p:nvPr>
            <p:ph type="body" orient="vert" idx="1"/>
          </p:nvPr>
        </p:nvSpPr>
        <p:spPr>
          <a:xfrm>
            <a:off x="628650" y="365125"/>
            <a:ext cx="57626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08133B-1E77-4DE3-8D07-D0687A78D46B}"/>
              </a:ext>
            </a:extLst>
          </p:cNvPr>
          <p:cNvSpPr>
            <a:spLocks noGrp="1"/>
          </p:cNvSpPr>
          <p:nvPr>
            <p:ph type="dt" sz="half" idx="10"/>
          </p:nvPr>
        </p:nvSpPr>
        <p:spPr/>
        <p:txBody>
          <a:bodyPr/>
          <a:lstStyle/>
          <a:p>
            <a:fld id="{026C5D05-9A81-4449-967D-B60F61A0F069}" type="datetimeFigureOut">
              <a:rPr lang="en-US" smtClean="0"/>
              <a:t>9/18/2023</a:t>
            </a:fld>
            <a:endParaRPr lang="en-US"/>
          </a:p>
        </p:txBody>
      </p:sp>
      <p:sp>
        <p:nvSpPr>
          <p:cNvPr id="5" name="Footer Placeholder 4">
            <a:extLst>
              <a:ext uri="{FF2B5EF4-FFF2-40B4-BE49-F238E27FC236}">
                <a16:creationId xmlns:a16="http://schemas.microsoft.com/office/drawing/2014/main" id="{564A34B8-5A2B-4787-B4DB-F18EA0ACC5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F09B0E-F351-45C7-BF35-B2999EB0A9D9}"/>
              </a:ext>
            </a:extLst>
          </p:cNvPr>
          <p:cNvSpPr>
            <a:spLocks noGrp="1"/>
          </p:cNvSpPr>
          <p:nvPr>
            <p:ph type="sldNum" sz="quarter" idx="12"/>
          </p:nvPr>
        </p:nvSpPr>
        <p:spPr/>
        <p:txBody>
          <a:bodyPr/>
          <a:lstStyle/>
          <a:p>
            <a:fld id="{8B7387B7-88CE-4C4F-8857-056741EF0B6C}" type="slidenum">
              <a:rPr lang="en-US" smtClean="0"/>
              <a:t>‹#›</a:t>
            </a:fld>
            <a:endParaRPr lang="en-US"/>
          </a:p>
        </p:txBody>
      </p:sp>
    </p:spTree>
    <p:extLst>
      <p:ext uri="{BB962C8B-B14F-4D97-AF65-F5344CB8AC3E}">
        <p14:creationId xmlns:p14="http://schemas.microsoft.com/office/powerpoint/2010/main" val="19637851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Content page centered">
    <p:spTree>
      <p:nvGrpSpPr>
        <p:cNvPr id="1" name=""/>
        <p:cNvGrpSpPr/>
        <p:nvPr/>
      </p:nvGrpSpPr>
      <p:grpSpPr>
        <a:xfrm>
          <a:off x="0" y="0"/>
          <a:ext cx="0" cy="0"/>
          <a:chOff x="0" y="0"/>
          <a:chExt cx="0" cy="0"/>
        </a:xfrm>
      </p:grpSpPr>
      <p:grpSp>
        <p:nvGrpSpPr>
          <p:cNvPr id="4" name="Group 3"/>
          <p:cNvGrpSpPr>
            <a:grpSpLocks/>
          </p:cNvGrpSpPr>
          <p:nvPr userDrawn="1"/>
        </p:nvGrpSpPr>
        <p:grpSpPr bwMode="auto">
          <a:xfrm>
            <a:off x="334963" y="5943600"/>
            <a:ext cx="2332037" cy="620713"/>
            <a:chOff x="335369" y="5943600"/>
            <a:chExt cx="2331631" cy="620355"/>
          </a:xfrm>
        </p:grpSpPr>
        <p:pic>
          <p:nvPicPr>
            <p:cNvPr id="5" name="Picture 4"/>
            <p:cNvPicPr>
              <a:picLocks noChangeAspect="1"/>
            </p:cNvPicPr>
            <p:nvPr userDrawn="1"/>
          </p:nvPicPr>
          <p:blipFill>
            <a:blip r:embed="rId2" cstate="print"/>
            <a:srcRect r="61046" b="64575"/>
            <a:stretch>
              <a:fillRect/>
            </a:stretch>
          </p:blipFill>
          <p:spPr bwMode="auto">
            <a:xfrm>
              <a:off x="335369" y="5999768"/>
              <a:ext cx="428074" cy="417372"/>
            </a:xfrm>
            <a:prstGeom prst="rect">
              <a:avLst/>
            </a:prstGeom>
            <a:noFill/>
            <a:ln w="9525">
              <a:noFill/>
              <a:miter lim="800000"/>
              <a:headEnd/>
              <a:tailEnd/>
            </a:ln>
          </p:spPr>
        </p:pic>
        <p:pic>
          <p:nvPicPr>
            <p:cNvPr id="6" name="Picture 5"/>
            <p:cNvPicPr>
              <a:picLocks noChangeAspect="1"/>
            </p:cNvPicPr>
            <p:nvPr userDrawn="1"/>
          </p:nvPicPr>
          <p:blipFill>
            <a:blip r:embed="rId3" cstate="print"/>
            <a:srcRect t="54527" b="32443"/>
            <a:stretch>
              <a:fillRect/>
            </a:stretch>
          </p:blipFill>
          <p:spPr bwMode="auto">
            <a:xfrm>
              <a:off x="784846" y="6222500"/>
              <a:ext cx="1098929" cy="153505"/>
            </a:xfrm>
            <a:prstGeom prst="rect">
              <a:avLst/>
            </a:prstGeom>
            <a:noFill/>
            <a:ln w="9525">
              <a:noFill/>
              <a:miter lim="800000"/>
              <a:headEnd/>
              <a:tailEnd/>
            </a:ln>
          </p:spPr>
        </p:pic>
        <p:pic>
          <p:nvPicPr>
            <p:cNvPr id="7" name="Picture 6"/>
            <p:cNvPicPr>
              <a:picLocks noChangeAspect="1"/>
            </p:cNvPicPr>
            <p:nvPr userDrawn="1"/>
          </p:nvPicPr>
          <p:blipFill>
            <a:blip r:embed="rId4" cstate="print"/>
            <a:srcRect t="33609" b="45473"/>
            <a:stretch>
              <a:fillRect/>
            </a:stretch>
          </p:blipFill>
          <p:spPr bwMode="auto">
            <a:xfrm>
              <a:off x="784846" y="5943600"/>
              <a:ext cx="1098929" cy="246460"/>
            </a:xfrm>
            <a:prstGeom prst="rect">
              <a:avLst/>
            </a:prstGeom>
            <a:noFill/>
            <a:ln w="9525">
              <a:noFill/>
              <a:miter lim="800000"/>
              <a:headEnd/>
              <a:tailEnd/>
            </a:ln>
          </p:spPr>
        </p:pic>
        <p:pic>
          <p:nvPicPr>
            <p:cNvPr id="8" name="Picture 7"/>
            <p:cNvPicPr>
              <a:picLocks noChangeAspect="1"/>
            </p:cNvPicPr>
            <p:nvPr userDrawn="1"/>
          </p:nvPicPr>
          <p:blipFill>
            <a:blip r:embed="rId3" cstate="print"/>
            <a:srcRect t="66959" b="19672"/>
            <a:stretch>
              <a:fillRect/>
            </a:stretch>
          </p:blipFill>
          <p:spPr bwMode="auto">
            <a:xfrm>
              <a:off x="1568071" y="6208454"/>
              <a:ext cx="1098929" cy="157518"/>
            </a:xfrm>
            <a:prstGeom prst="rect">
              <a:avLst/>
            </a:prstGeom>
            <a:noFill/>
            <a:ln w="9525">
              <a:noFill/>
              <a:miter lim="800000"/>
              <a:headEnd/>
              <a:tailEnd/>
            </a:ln>
          </p:spPr>
        </p:pic>
        <p:pic>
          <p:nvPicPr>
            <p:cNvPr id="9" name="Picture 9"/>
            <p:cNvPicPr>
              <a:picLocks noChangeAspect="1"/>
            </p:cNvPicPr>
            <p:nvPr userDrawn="1"/>
          </p:nvPicPr>
          <p:blipFill>
            <a:blip r:embed="rId5" cstate="print"/>
            <a:srcRect t="89894" b="2"/>
            <a:stretch>
              <a:fillRect/>
            </a:stretch>
          </p:blipFill>
          <p:spPr bwMode="auto">
            <a:xfrm>
              <a:off x="784846" y="6444898"/>
              <a:ext cx="1098929" cy="119057"/>
            </a:xfrm>
            <a:prstGeom prst="rect">
              <a:avLst/>
            </a:prstGeom>
            <a:noFill/>
            <a:ln w="9525">
              <a:noFill/>
              <a:miter lim="800000"/>
              <a:headEnd/>
              <a:tailEnd/>
            </a:ln>
          </p:spPr>
        </p:pic>
      </p:grpSp>
      <p:sp>
        <p:nvSpPr>
          <p:cNvPr id="2" name="Title 1"/>
          <p:cNvSpPr>
            <a:spLocks noGrp="1"/>
          </p:cNvSpPr>
          <p:nvPr>
            <p:ph type="title"/>
          </p:nvPr>
        </p:nvSpPr>
        <p:spPr>
          <a:xfrm>
            <a:off x="457200" y="838200"/>
            <a:ext cx="8229600" cy="762000"/>
          </a:xfrm>
        </p:spPr>
        <p:txBody>
          <a:bodyPr>
            <a:normAutofit/>
          </a:bodyPr>
          <a:lstStyle>
            <a:lvl1pPr>
              <a:defRPr sz="4400"/>
            </a:lvl1pPr>
          </a:lstStyle>
          <a:p>
            <a:r>
              <a:rPr lang="en-US"/>
              <a:t>Click to edit Master title style</a:t>
            </a:r>
            <a:endParaRPr lang="en-US" dirty="0"/>
          </a:p>
        </p:txBody>
      </p:sp>
      <p:sp>
        <p:nvSpPr>
          <p:cNvPr id="3" name="Text Placeholder 2"/>
          <p:cNvSpPr>
            <a:spLocks noGrp="1"/>
          </p:cNvSpPr>
          <p:nvPr>
            <p:ph type="body" idx="1"/>
          </p:nvPr>
        </p:nvSpPr>
        <p:spPr>
          <a:xfrm>
            <a:off x="457200" y="1905000"/>
            <a:ext cx="8229600" cy="3886200"/>
          </a:xfrm>
        </p:spPr>
        <p:txBody>
          <a:bodyPr lIns="45720" tIns="0" rIns="45720" bIns="0" anchor="ctr">
            <a:noAutofit/>
          </a:bodyPr>
          <a:lstStyle>
            <a:lvl1pPr marL="0" indent="0" algn="ctr">
              <a:buNone/>
              <a:defRPr sz="2600" b="0" cap="none" baseline="0">
                <a:solidFill>
                  <a:srgbClr val="002060"/>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307405274"/>
      </p:ext>
    </p:extLst>
  </p:cSld>
  <p:clrMapOvr>
    <a:masterClrMapping/>
  </p:clrMapOvr>
  <p:transition spd="med">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Content page volunteer hostin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CBCC123-BCF4-4C6C-9465-9D643E073DFE}"/>
              </a:ext>
            </a:extLst>
          </p:cNvPr>
          <p:cNvGrpSpPr>
            <a:grpSpLocks/>
          </p:cNvGrpSpPr>
          <p:nvPr userDrawn="1"/>
        </p:nvGrpSpPr>
        <p:grpSpPr bwMode="auto">
          <a:xfrm>
            <a:off x="334963" y="5943600"/>
            <a:ext cx="2332037" cy="620713"/>
            <a:chOff x="335369" y="5943600"/>
            <a:chExt cx="2331631" cy="620355"/>
          </a:xfrm>
        </p:grpSpPr>
        <p:pic>
          <p:nvPicPr>
            <p:cNvPr id="5" name="Picture 4">
              <a:extLst>
                <a:ext uri="{FF2B5EF4-FFF2-40B4-BE49-F238E27FC236}">
                  <a16:creationId xmlns:a16="http://schemas.microsoft.com/office/drawing/2014/main" id="{3770EA6F-358C-4627-9FC7-CC283620F258}"/>
                </a:ext>
              </a:extLst>
            </p:cNvPr>
            <p:cNvPicPr>
              <a:picLocks noChangeAspect="1"/>
            </p:cNvPicPr>
            <p:nvPr userDrawn="1"/>
          </p:nvPicPr>
          <p:blipFill>
            <a:blip r:embed="rId2">
              <a:extLst>
                <a:ext uri="{28A0092B-C50C-407E-A947-70E740481C1C}">
                  <a14:useLocalDpi xmlns:a14="http://schemas.microsoft.com/office/drawing/2010/main" val="0"/>
                </a:ext>
              </a:extLst>
            </a:blip>
            <a:srcRect r="61046" b="64575"/>
            <a:stretch>
              <a:fillRect/>
            </a:stretch>
          </p:blipFill>
          <p:spPr bwMode="auto">
            <a:xfrm>
              <a:off x="335369" y="5999768"/>
              <a:ext cx="428074" cy="417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FBE2D773-0E86-44A6-B0DD-9AD387184E7B}"/>
                </a:ext>
              </a:extLst>
            </p:cNvPr>
            <p:cNvPicPr>
              <a:picLocks noChangeAspect="1"/>
            </p:cNvPicPr>
            <p:nvPr userDrawn="1"/>
          </p:nvPicPr>
          <p:blipFill>
            <a:blip r:embed="rId3">
              <a:extLst>
                <a:ext uri="{28A0092B-C50C-407E-A947-70E740481C1C}">
                  <a14:useLocalDpi xmlns:a14="http://schemas.microsoft.com/office/drawing/2010/main" val="0"/>
                </a:ext>
              </a:extLst>
            </a:blip>
            <a:srcRect t="54527" b="32443"/>
            <a:stretch>
              <a:fillRect/>
            </a:stretch>
          </p:blipFill>
          <p:spPr bwMode="auto">
            <a:xfrm>
              <a:off x="784846" y="6222500"/>
              <a:ext cx="1098929" cy="153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4938BE1C-BA35-4790-94C7-29D9C8EB40C1}"/>
                </a:ext>
              </a:extLst>
            </p:cNvPr>
            <p:cNvPicPr>
              <a:picLocks noChangeAspect="1"/>
            </p:cNvPicPr>
            <p:nvPr userDrawn="1"/>
          </p:nvPicPr>
          <p:blipFill>
            <a:blip r:embed="rId4">
              <a:extLst>
                <a:ext uri="{28A0092B-C50C-407E-A947-70E740481C1C}">
                  <a14:useLocalDpi xmlns:a14="http://schemas.microsoft.com/office/drawing/2010/main" val="0"/>
                </a:ext>
              </a:extLst>
            </a:blip>
            <a:srcRect t="33609" b="45473"/>
            <a:stretch>
              <a:fillRect/>
            </a:stretch>
          </p:blipFill>
          <p:spPr bwMode="auto">
            <a:xfrm>
              <a:off x="784846" y="5943600"/>
              <a:ext cx="1098929" cy="246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9044D79B-0265-4D8F-8CD8-17CCD764EFD8}"/>
                </a:ext>
              </a:extLst>
            </p:cNvPr>
            <p:cNvPicPr>
              <a:picLocks noChangeAspect="1"/>
            </p:cNvPicPr>
            <p:nvPr userDrawn="1"/>
          </p:nvPicPr>
          <p:blipFill>
            <a:blip r:embed="rId3">
              <a:extLst>
                <a:ext uri="{28A0092B-C50C-407E-A947-70E740481C1C}">
                  <a14:useLocalDpi xmlns:a14="http://schemas.microsoft.com/office/drawing/2010/main" val="0"/>
                </a:ext>
              </a:extLst>
            </a:blip>
            <a:srcRect t="66959" b="19672"/>
            <a:stretch>
              <a:fillRect/>
            </a:stretch>
          </p:blipFill>
          <p:spPr bwMode="auto">
            <a:xfrm>
              <a:off x="1568071" y="6208454"/>
              <a:ext cx="1098929" cy="157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a:extLst>
                <a:ext uri="{FF2B5EF4-FFF2-40B4-BE49-F238E27FC236}">
                  <a16:creationId xmlns:a16="http://schemas.microsoft.com/office/drawing/2014/main" id="{46B413A3-65BC-4E4D-BCD7-F5A6028982CE}"/>
                </a:ext>
              </a:extLst>
            </p:cNvPr>
            <p:cNvPicPr>
              <a:picLocks noChangeAspect="1"/>
            </p:cNvPicPr>
            <p:nvPr userDrawn="1"/>
          </p:nvPicPr>
          <p:blipFill>
            <a:blip r:embed="rId5">
              <a:extLst>
                <a:ext uri="{28A0092B-C50C-407E-A947-70E740481C1C}">
                  <a14:useLocalDpi xmlns:a14="http://schemas.microsoft.com/office/drawing/2010/main" val="0"/>
                </a:ext>
              </a:extLst>
            </a:blip>
            <a:srcRect t="89894" b="2"/>
            <a:stretch>
              <a:fillRect/>
            </a:stretch>
          </p:blipFill>
          <p:spPr bwMode="auto">
            <a:xfrm>
              <a:off x="784846" y="6444898"/>
              <a:ext cx="1098929" cy="119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a:xfrm>
            <a:off x="457200" y="838200"/>
            <a:ext cx="8229600" cy="762000"/>
          </a:xfrm>
        </p:spPr>
        <p:txBody>
          <a:bodyPr>
            <a:normAutofit/>
          </a:bodyPr>
          <a:lstStyle>
            <a:lvl1pPr>
              <a:defRPr sz="4400"/>
            </a:lvl1pPr>
          </a:lstStyle>
          <a:p>
            <a:r>
              <a:rPr lang="en-US"/>
              <a:t>Click to edit Master title style</a:t>
            </a:r>
            <a:endParaRPr lang="en-US" dirty="0"/>
          </a:p>
        </p:txBody>
      </p:sp>
      <p:sp>
        <p:nvSpPr>
          <p:cNvPr id="3" name="Text Placeholder 2"/>
          <p:cNvSpPr>
            <a:spLocks noGrp="1"/>
          </p:cNvSpPr>
          <p:nvPr>
            <p:ph type="body" idx="1"/>
          </p:nvPr>
        </p:nvSpPr>
        <p:spPr>
          <a:xfrm>
            <a:off x="457200" y="1905000"/>
            <a:ext cx="8229600" cy="3886200"/>
          </a:xfrm>
        </p:spPr>
        <p:txBody>
          <a:bodyPr lIns="45720" tIns="0" rIns="45720" bIns="0" anchor="ctr">
            <a:noAutofit/>
          </a:bodyPr>
          <a:lstStyle>
            <a:lvl1pPr marL="0" indent="0" algn="ctr">
              <a:buNone/>
              <a:defRPr sz="2600" b="0" cap="none" baseline="0">
                <a:solidFill>
                  <a:srgbClr val="002060"/>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650757941"/>
      </p:ext>
    </p:extLst>
  </p:cSld>
  <p:clrMapOvr>
    <a:masterClrMapping/>
  </p:clrMapOvr>
  <p:transition spd="med">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EA4AD-7A0D-4519-AF39-9B5017C8437E}"/>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DF1D5AF-7C9B-440F-B951-28FA62A17467}"/>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68C88F1-D0B5-4995-91D0-96545DE8BFE9}"/>
              </a:ext>
            </a:extLst>
          </p:cNvPr>
          <p:cNvSpPr>
            <a:spLocks noGrp="1"/>
          </p:cNvSpPr>
          <p:nvPr>
            <p:ph type="dt" sz="half" idx="10"/>
          </p:nvPr>
        </p:nvSpPr>
        <p:spPr/>
        <p:txBody>
          <a:bodyPr/>
          <a:lstStyle/>
          <a:p>
            <a:fld id="{C8BBD563-5364-4CC1-A906-F714F143C5D4}" type="datetimeFigureOut">
              <a:rPr lang="en-US" smtClean="0"/>
              <a:t>9/18/2023</a:t>
            </a:fld>
            <a:endParaRPr lang="en-US"/>
          </a:p>
        </p:txBody>
      </p:sp>
      <p:sp>
        <p:nvSpPr>
          <p:cNvPr id="5" name="Footer Placeholder 4">
            <a:extLst>
              <a:ext uri="{FF2B5EF4-FFF2-40B4-BE49-F238E27FC236}">
                <a16:creationId xmlns:a16="http://schemas.microsoft.com/office/drawing/2014/main" id="{8ECE806F-E775-49F0-A1F1-01D392DDC9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E825F5-D872-41D7-80F8-12678323B5D7}"/>
              </a:ext>
            </a:extLst>
          </p:cNvPr>
          <p:cNvSpPr>
            <a:spLocks noGrp="1"/>
          </p:cNvSpPr>
          <p:nvPr>
            <p:ph type="sldNum" sz="quarter" idx="12"/>
          </p:nvPr>
        </p:nvSpPr>
        <p:spPr/>
        <p:txBody>
          <a:bodyPr/>
          <a:lstStyle/>
          <a:p>
            <a:fld id="{53B5C98C-47F0-4808-9ADD-B8BF6FC5EBD9}" type="slidenum">
              <a:rPr lang="en-US" smtClean="0"/>
              <a:t>‹#›</a:t>
            </a:fld>
            <a:endParaRPr lang="en-US"/>
          </a:p>
        </p:txBody>
      </p:sp>
    </p:spTree>
    <p:extLst>
      <p:ext uri="{BB962C8B-B14F-4D97-AF65-F5344CB8AC3E}">
        <p14:creationId xmlns:p14="http://schemas.microsoft.com/office/powerpoint/2010/main" val="1388863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A51B2-E662-4918-A4DB-B605E8B153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6C56CF-8764-4873-9166-D95C3DCECC0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F3C2A2-28F6-4BAC-ACE4-15E21736B3CB}"/>
              </a:ext>
            </a:extLst>
          </p:cNvPr>
          <p:cNvSpPr>
            <a:spLocks noGrp="1"/>
          </p:cNvSpPr>
          <p:nvPr>
            <p:ph type="dt" sz="half" idx="10"/>
          </p:nvPr>
        </p:nvSpPr>
        <p:spPr/>
        <p:txBody>
          <a:bodyPr/>
          <a:lstStyle/>
          <a:p>
            <a:fld id="{C8BBD563-5364-4CC1-A906-F714F143C5D4}" type="datetimeFigureOut">
              <a:rPr lang="en-US" smtClean="0"/>
              <a:t>9/18/2023</a:t>
            </a:fld>
            <a:endParaRPr lang="en-US"/>
          </a:p>
        </p:txBody>
      </p:sp>
      <p:sp>
        <p:nvSpPr>
          <p:cNvPr id="5" name="Footer Placeholder 4">
            <a:extLst>
              <a:ext uri="{FF2B5EF4-FFF2-40B4-BE49-F238E27FC236}">
                <a16:creationId xmlns:a16="http://schemas.microsoft.com/office/drawing/2014/main" id="{40F3D48D-E3EE-4202-AE9C-565FA6D0BB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289043-EDF5-4A2F-925F-D28007E29A0C}"/>
              </a:ext>
            </a:extLst>
          </p:cNvPr>
          <p:cNvSpPr>
            <a:spLocks noGrp="1"/>
          </p:cNvSpPr>
          <p:nvPr>
            <p:ph type="sldNum" sz="quarter" idx="12"/>
          </p:nvPr>
        </p:nvSpPr>
        <p:spPr/>
        <p:txBody>
          <a:bodyPr/>
          <a:lstStyle/>
          <a:p>
            <a:fld id="{53B5C98C-47F0-4808-9ADD-B8BF6FC5EBD9}" type="slidenum">
              <a:rPr lang="en-US" smtClean="0"/>
              <a:t>‹#›</a:t>
            </a:fld>
            <a:endParaRPr lang="en-US"/>
          </a:p>
        </p:txBody>
      </p:sp>
    </p:spTree>
    <p:extLst>
      <p:ext uri="{BB962C8B-B14F-4D97-AF65-F5344CB8AC3E}">
        <p14:creationId xmlns:p14="http://schemas.microsoft.com/office/powerpoint/2010/main" val="36243735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F6076-AB2F-4662-9889-8BB0278453EC}"/>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FF233A8-D1E1-47FE-A70F-61E0427E6274}"/>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E370001-715D-4DCB-96C0-43F0895D681F}"/>
              </a:ext>
            </a:extLst>
          </p:cNvPr>
          <p:cNvSpPr>
            <a:spLocks noGrp="1"/>
          </p:cNvSpPr>
          <p:nvPr>
            <p:ph type="dt" sz="half" idx="10"/>
          </p:nvPr>
        </p:nvSpPr>
        <p:spPr/>
        <p:txBody>
          <a:bodyPr/>
          <a:lstStyle/>
          <a:p>
            <a:fld id="{C8BBD563-5364-4CC1-A906-F714F143C5D4}" type="datetimeFigureOut">
              <a:rPr lang="en-US" smtClean="0"/>
              <a:t>9/18/2023</a:t>
            </a:fld>
            <a:endParaRPr lang="en-US"/>
          </a:p>
        </p:txBody>
      </p:sp>
      <p:sp>
        <p:nvSpPr>
          <p:cNvPr id="5" name="Footer Placeholder 4">
            <a:extLst>
              <a:ext uri="{FF2B5EF4-FFF2-40B4-BE49-F238E27FC236}">
                <a16:creationId xmlns:a16="http://schemas.microsoft.com/office/drawing/2014/main" id="{E2D1AFA4-BE94-46E2-A818-E60161508A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2D7AA8-6360-4722-8AB2-908E47FEFC26}"/>
              </a:ext>
            </a:extLst>
          </p:cNvPr>
          <p:cNvSpPr>
            <a:spLocks noGrp="1"/>
          </p:cNvSpPr>
          <p:nvPr>
            <p:ph type="sldNum" sz="quarter" idx="12"/>
          </p:nvPr>
        </p:nvSpPr>
        <p:spPr/>
        <p:txBody>
          <a:bodyPr/>
          <a:lstStyle/>
          <a:p>
            <a:fld id="{53B5C98C-47F0-4808-9ADD-B8BF6FC5EBD9}" type="slidenum">
              <a:rPr lang="en-US" smtClean="0"/>
              <a:t>‹#›</a:t>
            </a:fld>
            <a:endParaRPr lang="en-US"/>
          </a:p>
        </p:txBody>
      </p:sp>
    </p:spTree>
    <p:extLst>
      <p:ext uri="{BB962C8B-B14F-4D97-AF65-F5344CB8AC3E}">
        <p14:creationId xmlns:p14="http://schemas.microsoft.com/office/powerpoint/2010/main" val="30885560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ED099B13-B3B4-443B-BA53-18C9E2267AA1}"/>
              </a:ext>
            </a:extLst>
          </p:cNvPr>
          <p:cNvSpPr>
            <a:spLocks noGrp="1"/>
          </p:cNvSpPr>
          <p:nvPr>
            <p:ph type="dt" sz="half" idx="10"/>
          </p:nvPr>
        </p:nvSpPr>
        <p:spPr/>
        <p:txBody>
          <a:bodyPr/>
          <a:lstStyle/>
          <a:p>
            <a:fld id="{9A727901-5066-4059-A1A6-1CD088972317}" type="datetimeFigureOut">
              <a:rPr lang="en-US" smtClean="0"/>
              <a:t>9/18/2023</a:t>
            </a:fld>
            <a:endParaRPr lang="en-US"/>
          </a:p>
        </p:txBody>
      </p:sp>
      <p:sp>
        <p:nvSpPr>
          <p:cNvPr id="8" name="Footer Placeholder 7">
            <a:extLst>
              <a:ext uri="{FF2B5EF4-FFF2-40B4-BE49-F238E27FC236}">
                <a16:creationId xmlns:a16="http://schemas.microsoft.com/office/drawing/2014/main" id="{9F168515-264B-49A9-B376-D4A22C88C02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4216C48-91BE-4858-AA84-18C427ACB502}"/>
              </a:ext>
            </a:extLst>
          </p:cNvPr>
          <p:cNvSpPr>
            <a:spLocks noGrp="1"/>
          </p:cNvSpPr>
          <p:nvPr>
            <p:ph type="sldNum" sz="quarter" idx="12"/>
          </p:nvPr>
        </p:nvSpPr>
        <p:spPr/>
        <p:txBody>
          <a:bodyPr/>
          <a:lstStyle/>
          <a:p>
            <a:fld id="{580C2369-18E1-4183-9BFB-545B15346333}" type="slidenum">
              <a:rPr lang="en-US" smtClean="0"/>
              <a:t>‹#›</a:t>
            </a:fld>
            <a:endParaRPr lang="en-US"/>
          </a:p>
        </p:txBody>
      </p:sp>
    </p:spTree>
    <p:extLst>
      <p:ext uri="{BB962C8B-B14F-4D97-AF65-F5344CB8AC3E}">
        <p14:creationId xmlns:p14="http://schemas.microsoft.com/office/powerpoint/2010/main" val="12070940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57C62-5867-459F-8AFE-CC4668E4A1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C9529D-EDE8-4BF3-BBE4-8E9B60EFFABF}"/>
              </a:ext>
            </a:extLst>
          </p:cNvPr>
          <p:cNvSpPr>
            <a:spLocks noGrp="1"/>
          </p:cNvSpPr>
          <p:nvPr>
            <p:ph sz="half" idx="1"/>
          </p:nvPr>
        </p:nvSpPr>
        <p:spPr>
          <a:xfrm>
            <a:off x="62865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0DFB648-79EE-49AF-824E-68371EB3FA73}"/>
              </a:ext>
            </a:extLst>
          </p:cNvPr>
          <p:cNvSpPr>
            <a:spLocks noGrp="1"/>
          </p:cNvSpPr>
          <p:nvPr>
            <p:ph sz="half" idx="2"/>
          </p:nvPr>
        </p:nvSpPr>
        <p:spPr>
          <a:xfrm>
            <a:off x="464820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AED5D18-05AC-40DE-A117-AB3B5E3B29D2}"/>
              </a:ext>
            </a:extLst>
          </p:cNvPr>
          <p:cNvSpPr>
            <a:spLocks noGrp="1"/>
          </p:cNvSpPr>
          <p:nvPr>
            <p:ph type="dt" sz="half" idx="10"/>
          </p:nvPr>
        </p:nvSpPr>
        <p:spPr/>
        <p:txBody>
          <a:bodyPr/>
          <a:lstStyle/>
          <a:p>
            <a:fld id="{C8BBD563-5364-4CC1-A906-F714F143C5D4}" type="datetimeFigureOut">
              <a:rPr lang="en-US" smtClean="0"/>
              <a:t>9/18/2023</a:t>
            </a:fld>
            <a:endParaRPr lang="en-US"/>
          </a:p>
        </p:txBody>
      </p:sp>
      <p:sp>
        <p:nvSpPr>
          <p:cNvPr id="6" name="Footer Placeholder 5">
            <a:extLst>
              <a:ext uri="{FF2B5EF4-FFF2-40B4-BE49-F238E27FC236}">
                <a16:creationId xmlns:a16="http://schemas.microsoft.com/office/drawing/2014/main" id="{9E69B8D1-3F6E-48C8-BD4B-DDB67F17D9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95F95F-8C75-4952-94D5-4B4AD50CCA65}"/>
              </a:ext>
            </a:extLst>
          </p:cNvPr>
          <p:cNvSpPr>
            <a:spLocks noGrp="1"/>
          </p:cNvSpPr>
          <p:nvPr>
            <p:ph type="sldNum" sz="quarter" idx="12"/>
          </p:nvPr>
        </p:nvSpPr>
        <p:spPr/>
        <p:txBody>
          <a:bodyPr/>
          <a:lstStyle/>
          <a:p>
            <a:fld id="{53B5C98C-47F0-4808-9ADD-B8BF6FC5EBD9}" type="slidenum">
              <a:rPr lang="en-US" smtClean="0"/>
              <a:t>‹#›</a:t>
            </a:fld>
            <a:endParaRPr lang="en-US"/>
          </a:p>
        </p:txBody>
      </p:sp>
    </p:spTree>
    <p:extLst>
      <p:ext uri="{BB962C8B-B14F-4D97-AF65-F5344CB8AC3E}">
        <p14:creationId xmlns:p14="http://schemas.microsoft.com/office/powerpoint/2010/main" val="37938337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8E979-AA36-4104-A114-4FAA784F1CB2}"/>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DDA55F2-DF79-4020-A33C-4448DE1E93C3}"/>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29F1006-0ECD-4425-A829-F36D19916A8F}"/>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68870E-F941-44C0-8667-4ECEEB8C0622}"/>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0FEDC3F-B613-4DD7-BF74-E919F1DAF277}"/>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AD4D12B-F73C-4619-9933-2AD618B6AF68}"/>
              </a:ext>
            </a:extLst>
          </p:cNvPr>
          <p:cNvSpPr>
            <a:spLocks noGrp="1"/>
          </p:cNvSpPr>
          <p:nvPr>
            <p:ph type="dt" sz="half" idx="10"/>
          </p:nvPr>
        </p:nvSpPr>
        <p:spPr/>
        <p:txBody>
          <a:bodyPr/>
          <a:lstStyle/>
          <a:p>
            <a:fld id="{C8BBD563-5364-4CC1-A906-F714F143C5D4}" type="datetimeFigureOut">
              <a:rPr lang="en-US" smtClean="0"/>
              <a:t>9/18/2023</a:t>
            </a:fld>
            <a:endParaRPr lang="en-US"/>
          </a:p>
        </p:txBody>
      </p:sp>
      <p:sp>
        <p:nvSpPr>
          <p:cNvPr id="8" name="Footer Placeholder 7">
            <a:extLst>
              <a:ext uri="{FF2B5EF4-FFF2-40B4-BE49-F238E27FC236}">
                <a16:creationId xmlns:a16="http://schemas.microsoft.com/office/drawing/2014/main" id="{7CCEFE7C-1873-40FD-A36B-8C18E00B1C2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FCEA948-A565-409C-849A-04CE88921D75}"/>
              </a:ext>
            </a:extLst>
          </p:cNvPr>
          <p:cNvSpPr>
            <a:spLocks noGrp="1"/>
          </p:cNvSpPr>
          <p:nvPr>
            <p:ph type="sldNum" sz="quarter" idx="12"/>
          </p:nvPr>
        </p:nvSpPr>
        <p:spPr/>
        <p:txBody>
          <a:bodyPr/>
          <a:lstStyle/>
          <a:p>
            <a:fld id="{53B5C98C-47F0-4808-9ADD-B8BF6FC5EBD9}" type="slidenum">
              <a:rPr lang="en-US" smtClean="0"/>
              <a:t>‹#›</a:t>
            </a:fld>
            <a:endParaRPr lang="en-US"/>
          </a:p>
        </p:txBody>
      </p:sp>
    </p:spTree>
    <p:extLst>
      <p:ext uri="{BB962C8B-B14F-4D97-AF65-F5344CB8AC3E}">
        <p14:creationId xmlns:p14="http://schemas.microsoft.com/office/powerpoint/2010/main" val="25779714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C14FF-7460-4534-910A-F89DF87557D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37F5F7F-EC08-4738-B202-27A78FD3365B}"/>
              </a:ext>
            </a:extLst>
          </p:cNvPr>
          <p:cNvSpPr>
            <a:spLocks noGrp="1"/>
          </p:cNvSpPr>
          <p:nvPr>
            <p:ph type="dt" sz="half" idx="10"/>
          </p:nvPr>
        </p:nvSpPr>
        <p:spPr/>
        <p:txBody>
          <a:bodyPr/>
          <a:lstStyle/>
          <a:p>
            <a:fld id="{C8BBD563-5364-4CC1-A906-F714F143C5D4}" type="datetimeFigureOut">
              <a:rPr lang="en-US" smtClean="0"/>
              <a:t>9/18/2023</a:t>
            </a:fld>
            <a:endParaRPr lang="en-US"/>
          </a:p>
        </p:txBody>
      </p:sp>
      <p:sp>
        <p:nvSpPr>
          <p:cNvPr id="4" name="Footer Placeholder 3">
            <a:extLst>
              <a:ext uri="{FF2B5EF4-FFF2-40B4-BE49-F238E27FC236}">
                <a16:creationId xmlns:a16="http://schemas.microsoft.com/office/drawing/2014/main" id="{9472E7B1-0C5A-4C71-A944-E63B9A7D155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C04A2F5-20A3-4CF7-8C95-A3B128CF6DFB}"/>
              </a:ext>
            </a:extLst>
          </p:cNvPr>
          <p:cNvSpPr>
            <a:spLocks noGrp="1"/>
          </p:cNvSpPr>
          <p:nvPr>
            <p:ph type="sldNum" sz="quarter" idx="12"/>
          </p:nvPr>
        </p:nvSpPr>
        <p:spPr/>
        <p:txBody>
          <a:bodyPr/>
          <a:lstStyle/>
          <a:p>
            <a:fld id="{53B5C98C-47F0-4808-9ADD-B8BF6FC5EBD9}" type="slidenum">
              <a:rPr lang="en-US" smtClean="0"/>
              <a:t>‹#›</a:t>
            </a:fld>
            <a:endParaRPr lang="en-US"/>
          </a:p>
        </p:txBody>
      </p:sp>
    </p:spTree>
    <p:extLst>
      <p:ext uri="{BB962C8B-B14F-4D97-AF65-F5344CB8AC3E}">
        <p14:creationId xmlns:p14="http://schemas.microsoft.com/office/powerpoint/2010/main" val="36048400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DB1CD6-51DA-4FBC-8FCB-3A7C435C551F}"/>
              </a:ext>
            </a:extLst>
          </p:cNvPr>
          <p:cNvSpPr>
            <a:spLocks noGrp="1"/>
          </p:cNvSpPr>
          <p:nvPr>
            <p:ph type="dt" sz="half" idx="10"/>
          </p:nvPr>
        </p:nvSpPr>
        <p:spPr/>
        <p:txBody>
          <a:bodyPr/>
          <a:lstStyle/>
          <a:p>
            <a:fld id="{C8BBD563-5364-4CC1-A906-F714F143C5D4}" type="datetimeFigureOut">
              <a:rPr lang="en-US" smtClean="0"/>
              <a:t>9/18/2023</a:t>
            </a:fld>
            <a:endParaRPr lang="en-US"/>
          </a:p>
        </p:txBody>
      </p:sp>
      <p:sp>
        <p:nvSpPr>
          <p:cNvPr id="3" name="Footer Placeholder 2">
            <a:extLst>
              <a:ext uri="{FF2B5EF4-FFF2-40B4-BE49-F238E27FC236}">
                <a16:creationId xmlns:a16="http://schemas.microsoft.com/office/drawing/2014/main" id="{F6714C39-DF93-42C7-A2B6-40B6C95083E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AD3FA6-DA53-43D8-BC30-F47F25DD07C0}"/>
              </a:ext>
            </a:extLst>
          </p:cNvPr>
          <p:cNvSpPr>
            <a:spLocks noGrp="1"/>
          </p:cNvSpPr>
          <p:nvPr>
            <p:ph type="sldNum" sz="quarter" idx="12"/>
          </p:nvPr>
        </p:nvSpPr>
        <p:spPr/>
        <p:txBody>
          <a:bodyPr/>
          <a:lstStyle/>
          <a:p>
            <a:fld id="{53B5C98C-47F0-4808-9ADD-B8BF6FC5EBD9}" type="slidenum">
              <a:rPr lang="en-US" smtClean="0"/>
              <a:t>‹#›</a:t>
            </a:fld>
            <a:endParaRPr lang="en-US"/>
          </a:p>
        </p:txBody>
      </p:sp>
    </p:spTree>
    <p:extLst>
      <p:ext uri="{BB962C8B-B14F-4D97-AF65-F5344CB8AC3E}">
        <p14:creationId xmlns:p14="http://schemas.microsoft.com/office/powerpoint/2010/main" val="313821249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DBCC7-BE01-49A1-BCCA-2D5C59AE9450}"/>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6B5794E-0031-42FB-98E3-EBF70A43A01C}"/>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97A167-6DD3-48CE-B383-175312EC1EC3}"/>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B1F238A-B12C-4680-96BA-2131AD57B89C}"/>
              </a:ext>
            </a:extLst>
          </p:cNvPr>
          <p:cNvSpPr>
            <a:spLocks noGrp="1"/>
          </p:cNvSpPr>
          <p:nvPr>
            <p:ph type="dt" sz="half" idx="10"/>
          </p:nvPr>
        </p:nvSpPr>
        <p:spPr/>
        <p:txBody>
          <a:bodyPr/>
          <a:lstStyle/>
          <a:p>
            <a:fld id="{C8BBD563-5364-4CC1-A906-F714F143C5D4}" type="datetimeFigureOut">
              <a:rPr lang="en-US" smtClean="0"/>
              <a:t>9/18/2023</a:t>
            </a:fld>
            <a:endParaRPr lang="en-US"/>
          </a:p>
        </p:txBody>
      </p:sp>
      <p:sp>
        <p:nvSpPr>
          <p:cNvPr id="6" name="Footer Placeholder 5">
            <a:extLst>
              <a:ext uri="{FF2B5EF4-FFF2-40B4-BE49-F238E27FC236}">
                <a16:creationId xmlns:a16="http://schemas.microsoft.com/office/drawing/2014/main" id="{2CEFB997-D0E5-4A96-9DA0-058B6BE88E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313E14-0FC0-4F7B-94F9-F0C9FAFEBCE1}"/>
              </a:ext>
            </a:extLst>
          </p:cNvPr>
          <p:cNvSpPr>
            <a:spLocks noGrp="1"/>
          </p:cNvSpPr>
          <p:nvPr>
            <p:ph type="sldNum" sz="quarter" idx="12"/>
          </p:nvPr>
        </p:nvSpPr>
        <p:spPr/>
        <p:txBody>
          <a:bodyPr/>
          <a:lstStyle/>
          <a:p>
            <a:fld id="{53B5C98C-47F0-4808-9ADD-B8BF6FC5EBD9}" type="slidenum">
              <a:rPr lang="en-US" smtClean="0"/>
              <a:t>‹#›</a:t>
            </a:fld>
            <a:endParaRPr lang="en-US"/>
          </a:p>
        </p:txBody>
      </p:sp>
    </p:spTree>
    <p:extLst>
      <p:ext uri="{BB962C8B-B14F-4D97-AF65-F5344CB8AC3E}">
        <p14:creationId xmlns:p14="http://schemas.microsoft.com/office/powerpoint/2010/main" val="417587366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B3D2B-3D1E-42F3-B64A-C5BA20A67541}"/>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1A8EBA5-14D7-41A7-B82E-E364DB469E41}"/>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590C079-600F-4384-8729-6DB2090D7043}"/>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265B54F-572E-42F0-887D-3BFC41FEDEF1}"/>
              </a:ext>
            </a:extLst>
          </p:cNvPr>
          <p:cNvSpPr>
            <a:spLocks noGrp="1"/>
          </p:cNvSpPr>
          <p:nvPr>
            <p:ph type="dt" sz="half" idx="10"/>
          </p:nvPr>
        </p:nvSpPr>
        <p:spPr/>
        <p:txBody>
          <a:bodyPr/>
          <a:lstStyle/>
          <a:p>
            <a:fld id="{C8BBD563-5364-4CC1-A906-F714F143C5D4}" type="datetimeFigureOut">
              <a:rPr lang="en-US" smtClean="0"/>
              <a:t>9/18/2023</a:t>
            </a:fld>
            <a:endParaRPr lang="en-US"/>
          </a:p>
        </p:txBody>
      </p:sp>
      <p:sp>
        <p:nvSpPr>
          <p:cNvPr id="6" name="Footer Placeholder 5">
            <a:extLst>
              <a:ext uri="{FF2B5EF4-FFF2-40B4-BE49-F238E27FC236}">
                <a16:creationId xmlns:a16="http://schemas.microsoft.com/office/drawing/2014/main" id="{0B66C5CF-4B13-4BD3-8055-2879DEC471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B9E332-2236-4AB9-8E66-86D340B84D91}"/>
              </a:ext>
            </a:extLst>
          </p:cNvPr>
          <p:cNvSpPr>
            <a:spLocks noGrp="1"/>
          </p:cNvSpPr>
          <p:nvPr>
            <p:ph type="sldNum" sz="quarter" idx="12"/>
          </p:nvPr>
        </p:nvSpPr>
        <p:spPr/>
        <p:txBody>
          <a:bodyPr/>
          <a:lstStyle/>
          <a:p>
            <a:fld id="{53B5C98C-47F0-4808-9ADD-B8BF6FC5EBD9}" type="slidenum">
              <a:rPr lang="en-US" smtClean="0"/>
              <a:t>‹#›</a:t>
            </a:fld>
            <a:endParaRPr lang="en-US"/>
          </a:p>
        </p:txBody>
      </p:sp>
    </p:spTree>
    <p:extLst>
      <p:ext uri="{BB962C8B-B14F-4D97-AF65-F5344CB8AC3E}">
        <p14:creationId xmlns:p14="http://schemas.microsoft.com/office/powerpoint/2010/main" val="314705681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B1A54-E79B-4925-86C3-859B57253A9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79184FD-3664-4CB5-8B97-A44D4FB3ACF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87A5EE-F591-4245-A7D2-E3F72094BB44}"/>
              </a:ext>
            </a:extLst>
          </p:cNvPr>
          <p:cNvSpPr>
            <a:spLocks noGrp="1"/>
          </p:cNvSpPr>
          <p:nvPr>
            <p:ph type="dt" sz="half" idx="10"/>
          </p:nvPr>
        </p:nvSpPr>
        <p:spPr/>
        <p:txBody>
          <a:bodyPr/>
          <a:lstStyle/>
          <a:p>
            <a:fld id="{C8BBD563-5364-4CC1-A906-F714F143C5D4}" type="datetimeFigureOut">
              <a:rPr lang="en-US" smtClean="0"/>
              <a:t>9/18/2023</a:t>
            </a:fld>
            <a:endParaRPr lang="en-US"/>
          </a:p>
        </p:txBody>
      </p:sp>
      <p:sp>
        <p:nvSpPr>
          <p:cNvPr id="5" name="Footer Placeholder 4">
            <a:extLst>
              <a:ext uri="{FF2B5EF4-FFF2-40B4-BE49-F238E27FC236}">
                <a16:creationId xmlns:a16="http://schemas.microsoft.com/office/drawing/2014/main" id="{380C1660-DF43-4FED-BE61-ADA890EA74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4FE052-E664-4B39-9216-5714FD546A7B}"/>
              </a:ext>
            </a:extLst>
          </p:cNvPr>
          <p:cNvSpPr>
            <a:spLocks noGrp="1"/>
          </p:cNvSpPr>
          <p:nvPr>
            <p:ph type="sldNum" sz="quarter" idx="12"/>
          </p:nvPr>
        </p:nvSpPr>
        <p:spPr/>
        <p:txBody>
          <a:bodyPr/>
          <a:lstStyle/>
          <a:p>
            <a:fld id="{53B5C98C-47F0-4808-9ADD-B8BF6FC5EBD9}" type="slidenum">
              <a:rPr lang="en-US" smtClean="0"/>
              <a:t>‹#›</a:t>
            </a:fld>
            <a:endParaRPr lang="en-US"/>
          </a:p>
        </p:txBody>
      </p:sp>
    </p:spTree>
    <p:extLst>
      <p:ext uri="{BB962C8B-B14F-4D97-AF65-F5344CB8AC3E}">
        <p14:creationId xmlns:p14="http://schemas.microsoft.com/office/powerpoint/2010/main" val="14802142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21A0F51-683A-48D4-A7A2-3A3C66B5FD18}"/>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B5CD7E-AE4B-4EF7-8D9A-E564702706AE}"/>
              </a:ext>
            </a:extLst>
          </p:cNvPr>
          <p:cNvSpPr>
            <a:spLocks noGrp="1"/>
          </p:cNvSpPr>
          <p:nvPr>
            <p:ph type="body" orient="vert" idx="1"/>
          </p:nvPr>
        </p:nvSpPr>
        <p:spPr>
          <a:xfrm>
            <a:off x="628650" y="365125"/>
            <a:ext cx="57626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C6AA2A-7B5E-4A8C-9DDB-E3AE16C99BB6}"/>
              </a:ext>
            </a:extLst>
          </p:cNvPr>
          <p:cNvSpPr>
            <a:spLocks noGrp="1"/>
          </p:cNvSpPr>
          <p:nvPr>
            <p:ph type="dt" sz="half" idx="10"/>
          </p:nvPr>
        </p:nvSpPr>
        <p:spPr/>
        <p:txBody>
          <a:bodyPr/>
          <a:lstStyle/>
          <a:p>
            <a:fld id="{C8BBD563-5364-4CC1-A906-F714F143C5D4}" type="datetimeFigureOut">
              <a:rPr lang="en-US" smtClean="0"/>
              <a:t>9/18/2023</a:t>
            </a:fld>
            <a:endParaRPr lang="en-US"/>
          </a:p>
        </p:txBody>
      </p:sp>
      <p:sp>
        <p:nvSpPr>
          <p:cNvPr id="5" name="Footer Placeholder 4">
            <a:extLst>
              <a:ext uri="{FF2B5EF4-FFF2-40B4-BE49-F238E27FC236}">
                <a16:creationId xmlns:a16="http://schemas.microsoft.com/office/drawing/2014/main" id="{5103A4F1-0787-4815-941E-8847CEC3C8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3BCA8C-D1D1-4F71-82A0-C1C268911259}"/>
              </a:ext>
            </a:extLst>
          </p:cNvPr>
          <p:cNvSpPr>
            <a:spLocks noGrp="1"/>
          </p:cNvSpPr>
          <p:nvPr>
            <p:ph type="sldNum" sz="quarter" idx="12"/>
          </p:nvPr>
        </p:nvSpPr>
        <p:spPr/>
        <p:txBody>
          <a:bodyPr/>
          <a:lstStyle/>
          <a:p>
            <a:fld id="{53B5C98C-47F0-4808-9ADD-B8BF6FC5EBD9}" type="slidenum">
              <a:rPr lang="en-US" smtClean="0"/>
              <a:t>‹#›</a:t>
            </a:fld>
            <a:endParaRPr lang="en-US"/>
          </a:p>
        </p:txBody>
      </p:sp>
    </p:spTree>
    <p:extLst>
      <p:ext uri="{BB962C8B-B14F-4D97-AF65-F5344CB8AC3E}">
        <p14:creationId xmlns:p14="http://schemas.microsoft.com/office/powerpoint/2010/main" val="403965184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B746F-22BC-4A80-BCA7-49379D7D6A88}"/>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6539982-4C9B-4EEE-AC56-5E3B7716C575}"/>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8A0B887-F2FB-4BC1-B435-61ADC29AEAFE}"/>
              </a:ext>
            </a:extLst>
          </p:cNvPr>
          <p:cNvSpPr>
            <a:spLocks noGrp="1"/>
          </p:cNvSpPr>
          <p:nvPr>
            <p:ph type="dt" sz="half" idx="10"/>
          </p:nvPr>
        </p:nvSpPr>
        <p:spPr/>
        <p:txBody>
          <a:bodyPr/>
          <a:lstStyle/>
          <a:p>
            <a:fld id="{0C55DB82-CBD2-4B38-B089-2EF286125628}" type="datetimeFigureOut">
              <a:rPr lang="en-US" smtClean="0"/>
              <a:t>9/18/2023</a:t>
            </a:fld>
            <a:endParaRPr lang="en-US"/>
          </a:p>
        </p:txBody>
      </p:sp>
      <p:sp>
        <p:nvSpPr>
          <p:cNvPr id="5" name="Footer Placeholder 4">
            <a:extLst>
              <a:ext uri="{FF2B5EF4-FFF2-40B4-BE49-F238E27FC236}">
                <a16:creationId xmlns:a16="http://schemas.microsoft.com/office/drawing/2014/main" id="{1F5773E5-4590-4135-837A-8833435F1F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CE4B6B-1B64-4339-8F24-6852CAC2CCAA}"/>
              </a:ext>
            </a:extLst>
          </p:cNvPr>
          <p:cNvSpPr>
            <a:spLocks noGrp="1"/>
          </p:cNvSpPr>
          <p:nvPr>
            <p:ph type="sldNum" sz="quarter" idx="12"/>
          </p:nvPr>
        </p:nvSpPr>
        <p:spPr/>
        <p:txBody>
          <a:bodyPr/>
          <a:lstStyle/>
          <a:p>
            <a:fld id="{88A7C6EB-0F04-4B37-9A41-E69750BFD958}" type="slidenum">
              <a:rPr lang="en-US" smtClean="0"/>
              <a:t>‹#›</a:t>
            </a:fld>
            <a:endParaRPr lang="en-US"/>
          </a:p>
        </p:txBody>
      </p:sp>
    </p:spTree>
    <p:extLst>
      <p:ext uri="{BB962C8B-B14F-4D97-AF65-F5344CB8AC3E}">
        <p14:creationId xmlns:p14="http://schemas.microsoft.com/office/powerpoint/2010/main" val="347331974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C3A9B-03EB-444A-8943-8611BC9734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1D64BD-5875-427F-85FC-04907597F9F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D549A6-631C-452F-BB59-391A43F2A3DD}"/>
              </a:ext>
            </a:extLst>
          </p:cNvPr>
          <p:cNvSpPr>
            <a:spLocks noGrp="1"/>
          </p:cNvSpPr>
          <p:nvPr>
            <p:ph type="dt" sz="half" idx="10"/>
          </p:nvPr>
        </p:nvSpPr>
        <p:spPr/>
        <p:txBody>
          <a:bodyPr/>
          <a:lstStyle/>
          <a:p>
            <a:fld id="{0C55DB82-CBD2-4B38-B089-2EF286125628}" type="datetimeFigureOut">
              <a:rPr lang="en-US" smtClean="0"/>
              <a:t>9/18/2023</a:t>
            </a:fld>
            <a:endParaRPr lang="en-US"/>
          </a:p>
        </p:txBody>
      </p:sp>
      <p:sp>
        <p:nvSpPr>
          <p:cNvPr id="5" name="Footer Placeholder 4">
            <a:extLst>
              <a:ext uri="{FF2B5EF4-FFF2-40B4-BE49-F238E27FC236}">
                <a16:creationId xmlns:a16="http://schemas.microsoft.com/office/drawing/2014/main" id="{F04BB8B1-DB05-4839-8C9F-4F4E48A783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A911A2-B7AD-41CC-810F-FD4B3CF75D76}"/>
              </a:ext>
            </a:extLst>
          </p:cNvPr>
          <p:cNvSpPr>
            <a:spLocks noGrp="1"/>
          </p:cNvSpPr>
          <p:nvPr>
            <p:ph type="sldNum" sz="quarter" idx="12"/>
          </p:nvPr>
        </p:nvSpPr>
        <p:spPr/>
        <p:txBody>
          <a:bodyPr/>
          <a:lstStyle/>
          <a:p>
            <a:fld id="{88A7C6EB-0F04-4B37-9A41-E69750BFD958}" type="slidenum">
              <a:rPr lang="en-US" smtClean="0"/>
              <a:t>‹#›</a:t>
            </a:fld>
            <a:endParaRPr lang="en-US"/>
          </a:p>
        </p:txBody>
      </p:sp>
    </p:spTree>
    <p:extLst>
      <p:ext uri="{BB962C8B-B14F-4D97-AF65-F5344CB8AC3E}">
        <p14:creationId xmlns:p14="http://schemas.microsoft.com/office/powerpoint/2010/main" val="28662468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7E586-7991-4673-B4C0-D24DFE13511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D73A4BB-C44D-48F0-B9F8-DCB3060EE7CF}"/>
              </a:ext>
            </a:extLst>
          </p:cNvPr>
          <p:cNvSpPr>
            <a:spLocks noGrp="1"/>
          </p:cNvSpPr>
          <p:nvPr>
            <p:ph type="dt" sz="half" idx="10"/>
          </p:nvPr>
        </p:nvSpPr>
        <p:spPr/>
        <p:txBody>
          <a:bodyPr/>
          <a:lstStyle/>
          <a:p>
            <a:fld id="{9A727901-5066-4059-A1A6-1CD088972317}" type="datetimeFigureOut">
              <a:rPr lang="en-US" smtClean="0"/>
              <a:t>9/18/2023</a:t>
            </a:fld>
            <a:endParaRPr lang="en-US"/>
          </a:p>
        </p:txBody>
      </p:sp>
      <p:sp>
        <p:nvSpPr>
          <p:cNvPr id="4" name="Footer Placeholder 3">
            <a:extLst>
              <a:ext uri="{FF2B5EF4-FFF2-40B4-BE49-F238E27FC236}">
                <a16:creationId xmlns:a16="http://schemas.microsoft.com/office/drawing/2014/main" id="{71972672-31E5-490F-9523-587CAEEACDD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77514D3-4B42-462F-BD38-808672A2B928}"/>
              </a:ext>
            </a:extLst>
          </p:cNvPr>
          <p:cNvSpPr>
            <a:spLocks noGrp="1"/>
          </p:cNvSpPr>
          <p:nvPr>
            <p:ph type="sldNum" sz="quarter" idx="12"/>
          </p:nvPr>
        </p:nvSpPr>
        <p:spPr/>
        <p:txBody>
          <a:bodyPr/>
          <a:lstStyle/>
          <a:p>
            <a:fld id="{580C2369-18E1-4183-9BFB-545B15346333}" type="slidenum">
              <a:rPr lang="en-US" smtClean="0"/>
              <a:t>‹#›</a:t>
            </a:fld>
            <a:endParaRPr lang="en-US"/>
          </a:p>
        </p:txBody>
      </p:sp>
    </p:spTree>
    <p:extLst>
      <p:ext uri="{BB962C8B-B14F-4D97-AF65-F5344CB8AC3E}">
        <p14:creationId xmlns:p14="http://schemas.microsoft.com/office/powerpoint/2010/main" val="94871877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79EBA-FC57-405D-A2F3-AACE027BAF6F}"/>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E33522-3BED-4A8B-883F-06A9D2067ABB}"/>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708FC7A-19C8-474F-B7A9-409606AA1467}"/>
              </a:ext>
            </a:extLst>
          </p:cNvPr>
          <p:cNvSpPr>
            <a:spLocks noGrp="1"/>
          </p:cNvSpPr>
          <p:nvPr>
            <p:ph type="dt" sz="half" idx="10"/>
          </p:nvPr>
        </p:nvSpPr>
        <p:spPr/>
        <p:txBody>
          <a:bodyPr/>
          <a:lstStyle/>
          <a:p>
            <a:fld id="{0C55DB82-CBD2-4B38-B089-2EF286125628}" type="datetimeFigureOut">
              <a:rPr lang="en-US" smtClean="0"/>
              <a:t>9/18/2023</a:t>
            </a:fld>
            <a:endParaRPr lang="en-US"/>
          </a:p>
        </p:txBody>
      </p:sp>
      <p:sp>
        <p:nvSpPr>
          <p:cNvPr id="5" name="Footer Placeholder 4">
            <a:extLst>
              <a:ext uri="{FF2B5EF4-FFF2-40B4-BE49-F238E27FC236}">
                <a16:creationId xmlns:a16="http://schemas.microsoft.com/office/drawing/2014/main" id="{233494EB-2E31-4AEA-9A8B-7CAFF8C351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E49CC2-83F2-442B-9F4D-7227AAB03F36}"/>
              </a:ext>
            </a:extLst>
          </p:cNvPr>
          <p:cNvSpPr>
            <a:spLocks noGrp="1"/>
          </p:cNvSpPr>
          <p:nvPr>
            <p:ph type="sldNum" sz="quarter" idx="12"/>
          </p:nvPr>
        </p:nvSpPr>
        <p:spPr/>
        <p:txBody>
          <a:bodyPr/>
          <a:lstStyle/>
          <a:p>
            <a:fld id="{88A7C6EB-0F04-4B37-9A41-E69750BFD958}" type="slidenum">
              <a:rPr lang="en-US" smtClean="0"/>
              <a:t>‹#›</a:t>
            </a:fld>
            <a:endParaRPr lang="en-US"/>
          </a:p>
        </p:txBody>
      </p:sp>
    </p:spTree>
    <p:extLst>
      <p:ext uri="{BB962C8B-B14F-4D97-AF65-F5344CB8AC3E}">
        <p14:creationId xmlns:p14="http://schemas.microsoft.com/office/powerpoint/2010/main" val="39021862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A309E-C44C-4D5B-94B7-8DF64DAF27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314D1C-0272-4348-96BE-20324CD660A5}"/>
              </a:ext>
            </a:extLst>
          </p:cNvPr>
          <p:cNvSpPr>
            <a:spLocks noGrp="1"/>
          </p:cNvSpPr>
          <p:nvPr>
            <p:ph sz="half" idx="1"/>
          </p:nvPr>
        </p:nvSpPr>
        <p:spPr>
          <a:xfrm>
            <a:off x="62865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74E79C-A5AF-4E83-B81A-DDD976B6A8FA}"/>
              </a:ext>
            </a:extLst>
          </p:cNvPr>
          <p:cNvSpPr>
            <a:spLocks noGrp="1"/>
          </p:cNvSpPr>
          <p:nvPr>
            <p:ph sz="half" idx="2"/>
          </p:nvPr>
        </p:nvSpPr>
        <p:spPr>
          <a:xfrm>
            <a:off x="464820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DA86D0D-5FF7-4FDD-ACA5-A6C9B294AA29}"/>
              </a:ext>
            </a:extLst>
          </p:cNvPr>
          <p:cNvSpPr>
            <a:spLocks noGrp="1"/>
          </p:cNvSpPr>
          <p:nvPr>
            <p:ph type="dt" sz="half" idx="10"/>
          </p:nvPr>
        </p:nvSpPr>
        <p:spPr/>
        <p:txBody>
          <a:bodyPr/>
          <a:lstStyle/>
          <a:p>
            <a:fld id="{0C55DB82-CBD2-4B38-B089-2EF286125628}" type="datetimeFigureOut">
              <a:rPr lang="en-US" smtClean="0"/>
              <a:t>9/18/2023</a:t>
            </a:fld>
            <a:endParaRPr lang="en-US"/>
          </a:p>
        </p:txBody>
      </p:sp>
      <p:sp>
        <p:nvSpPr>
          <p:cNvPr id="6" name="Footer Placeholder 5">
            <a:extLst>
              <a:ext uri="{FF2B5EF4-FFF2-40B4-BE49-F238E27FC236}">
                <a16:creationId xmlns:a16="http://schemas.microsoft.com/office/drawing/2014/main" id="{15ECAEB2-51C3-4422-B752-2BB5DDD157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487035-E287-4D74-A8DA-2E0EE753DA81}"/>
              </a:ext>
            </a:extLst>
          </p:cNvPr>
          <p:cNvSpPr>
            <a:spLocks noGrp="1"/>
          </p:cNvSpPr>
          <p:nvPr>
            <p:ph type="sldNum" sz="quarter" idx="12"/>
          </p:nvPr>
        </p:nvSpPr>
        <p:spPr/>
        <p:txBody>
          <a:bodyPr/>
          <a:lstStyle/>
          <a:p>
            <a:fld id="{88A7C6EB-0F04-4B37-9A41-E69750BFD958}" type="slidenum">
              <a:rPr lang="en-US" smtClean="0"/>
              <a:t>‹#›</a:t>
            </a:fld>
            <a:endParaRPr lang="en-US"/>
          </a:p>
        </p:txBody>
      </p:sp>
    </p:spTree>
    <p:extLst>
      <p:ext uri="{BB962C8B-B14F-4D97-AF65-F5344CB8AC3E}">
        <p14:creationId xmlns:p14="http://schemas.microsoft.com/office/powerpoint/2010/main" val="42158683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A6564-D2E0-4C26-9A63-0699321219D5}"/>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47B6A7-CA68-477F-82CF-0668E7520AC4}"/>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483973A-CC84-4E2A-834E-C5A6781762AC}"/>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3715EFB-072A-4ADB-8A76-F9F67198CBC9}"/>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AD25A6F-831A-475A-B3E4-7C07FAEC7BA7}"/>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F35318E-0F04-4E00-A6C4-7BE94437FA5C}"/>
              </a:ext>
            </a:extLst>
          </p:cNvPr>
          <p:cNvSpPr>
            <a:spLocks noGrp="1"/>
          </p:cNvSpPr>
          <p:nvPr>
            <p:ph type="dt" sz="half" idx="10"/>
          </p:nvPr>
        </p:nvSpPr>
        <p:spPr/>
        <p:txBody>
          <a:bodyPr/>
          <a:lstStyle/>
          <a:p>
            <a:fld id="{0C55DB82-CBD2-4B38-B089-2EF286125628}" type="datetimeFigureOut">
              <a:rPr lang="en-US" smtClean="0"/>
              <a:t>9/18/2023</a:t>
            </a:fld>
            <a:endParaRPr lang="en-US"/>
          </a:p>
        </p:txBody>
      </p:sp>
      <p:sp>
        <p:nvSpPr>
          <p:cNvPr id="8" name="Footer Placeholder 7">
            <a:extLst>
              <a:ext uri="{FF2B5EF4-FFF2-40B4-BE49-F238E27FC236}">
                <a16:creationId xmlns:a16="http://schemas.microsoft.com/office/drawing/2014/main" id="{E35FBBCF-B417-4142-A97B-A02740577D4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01305A1-0C18-4067-BD0B-3813DBF7B607}"/>
              </a:ext>
            </a:extLst>
          </p:cNvPr>
          <p:cNvSpPr>
            <a:spLocks noGrp="1"/>
          </p:cNvSpPr>
          <p:nvPr>
            <p:ph type="sldNum" sz="quarter" idx="12"/>
          </p:nvPr>
        </p:nvSpPr>
        <p:spPr/>
        <p:txBody>
          <a:bodyPr/>
          <a:lstStyle/>
          <a:p>
            <a:fld id="{88A7C6EB-0F04-4B37-9A41-E69750BFD958}" type="slidenum">
              <a:rPr lang="en-US" smtClean="0"/>
              <a:t>‹#›</a:t>
            </a:fld>
            <a:endParaRPr lang="en-US"/>
          </a:p>
        </p:txBody>
      </p:sp>
    </p:spTree>
    <p:extLst>
      <p:ext uri="{BB962C8B-B14F-4D97-AF65-F5344CB8AC3E}">
        <p14:creationId xmlns:p14="http://schemas.microsoft.com/office/powerpoint/2010/main" val="354924402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7FF58-EE8A-4792-8ED4-BEAE2F7FBF5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3B40E59-94B6-4853-9AEE-7A162AA30BAE}"/>
              </a:ext>
            </a:extLst>
          </p:cNvPr>
          <p:cNvSpPr>
            <a:spLocks noGrp="1"/>
          </p:cNvSpPr>
          <p:nvPr>
            <p:ph type="dt" sz="half" idx="10"/>
          </p:nvPr>
        </p:nvSpPr>
        <p:spPr/>
        <p:txBody>
          <a:bodyPr/>
          <a:lstStyle/>
          <a:p>
            <a:fld id="{0C55DB82-CBD2-4B38-B089-2EF286125628}" type="datetimeFigureOut">
              <a:rPr lang="en-US" smtClean="0"/>
              <a:t>9/18/2023</a:t>
            </a:fld>
            <a:endParaRPr lang="en-US"/>
          </a:p>
        </p:txBody>
      </p:sp>
      <p:sp>
        <p:nvSpPr>
          <p:cNvPr id="4" name="Footer Placeholder 3">
            <a:extLst>
              <a:ext uri="{FF2B5EF4-FFF2-40B4-BE49-F238E27FC236}">
                <a16:creationId xmlns:a16="http://schemas.microsoft.com/office/drawing/2014/main" id="{3A472B14-6311-4D1F-B75B-A709415B3B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08C25F-BEE5-44C6-AFAC-2178E09DCDB5}"/>
              </a:ext>
            </a:extLst>
          </p:cNvPr>
          <p:cNvSpPr>
            <a:spLocks noGrp="1"/>
          </p:cNvSpPr>
          <p:nvPr>
            <p:ph type="sldNum" sz="quarter" idx="12"/>
          </p:nvPr>
        </p:nvSpPr>
        <p:spPr/>
        <p:txBody>
          <a:bodyPr/>
          <a:lstStyle/>
          <a:p>
            <a:fld id="{88A7C6EB-0F04-4B37-9A41-E69750BFD958}" type="slidenum">
              <a:rPr lang="en-US" smtClean="0"/>
              <a:t>‹#›</a:t>
            </a:fld>
            <a:endParaRPr lang="en-US"/>
          </a:p>
        </p:txBody>
      </p:sp>
    </p:spTree>
    <p:extLst>
      <p:ext uri="{BB962C8B-B14F-4D97-AF65-F5344CB8AC3E}">
        <p14:creationId xmlns:p14="http://schemas.microsoft.com/office/powerpoint/2010/main" val="10243404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825A5DD-2960-47E0-9049-BBD8CF560E10}"/>
              </a:ext>
            </a:extLst>
          </p:cNvPr>
          <p:cNvSpPr>
            <a:spLocks noGrp="1"/>
          </p:cNvSpPr>
          <p:nvPr>
            <p:ph type="dt" sz="half" idx="10"/>
          </p:nvPr>
        </p:nvSpPr>
        <p:spPr/>
        <p:txBody>
          <a:bodyPr/>
          <a:lstStyle/>
          <a:p>
            <a:fld id="{0C55DB82-CBD2-4B38-B089-2EF286125628}" type="datetimeFigureOut">
              <a:rPr lang="en-US" smtClean="0"/>
              <a:t>9/18/2023</a:t>
            </a:fld>
            <a:endParaRPr lang="en-US"/>
          </a:p>
        </p:txBody>
      </p:sp>
      <p:sp>
        <p:nvSpPr>
          <p:cNvPr id="3" name="Footer Placeholder 2">
            <a:extLst>
              <a:ext uri="{FF2B5EF4-FFF2-40B4-BE49-F238E27FC236}">
                <a16:creationId xmlns:a16="http://schemas.microsoft.com/office/drawing/2014/main" id="{D634B528-6889-45DD-BF08-D986D6CC7F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A9C583F-8B96-4A1A-865B-4216D26827D9}"/>
              </a:ext>
            </a:extLst>
          </p:cNvPr>
          <p:cNvSpPr>
            <a:spLocks noGrp="1"/>
          </p:cNvSpPr>
          <p:nvPr>
            <p:ph type="sldNum" sz="quarter" idx="12"/>
          </p:nvPr>
        </p:nvSpPr>
        <p:spPr/>
        <p:txBody>
          <a:bodyPr/>
          <a:lstStyle/>
          <a:p>
            <a:fld id="{88A7C6EB-0F04-4B37-9A41-E69750BFD958}" type="slidenum">
              <a:rPr lang="en-US" smtClean="0"/>
              <a:t>‹#›</a:t>
            </a:fld>
            <a:endParaRPr lang="en-US"/>
          </a:p>
        </p:txBody>
      </p:sp>
    </p:spTree>
    <p:extLst>
      <p:ext uri="{BB962C8B-B14F-4D97-AF65-F5344CB8AC3E}">
        <p14:creationId xmlns:p14="http://schemas.microsoft.com/office/powerpoint/2010/main" val="58823916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75620-A2B4-43B1-BF24-17C7B30302DA}"/>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DACB91D-CF22-477D-840A-0FEC2DECB8FB}"/>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B16DFD4-8DB9-4563-8C31-BADD4636D540}"/>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362F2FC-0B58-47FD-8392-6926305DF9E3}"/>
              </a:ext>
            </a:extLst>
          </p:cNvPr>
          <p:cNvSpPr>
            <a:spLocks noGrp="1"/>
          </p:cNvSpPr>
          <p:nvPr>
            <p:ph type="dt" sz="half" idx="10"/>
          </p:nvPr>
        </p:nvSpPr>
        <p:spPr/>
        <p:txBody>
          <a:bodyPr/>
          <a:lstStyle/>
          <a:p>
            <a:fld id="{0C55DB82-CBD2-4B38-B089-2EF286125628}" type="datetimeFigureOut">
              <a:rPr lang="en-US" smtClean="0"/>
              <a:t>9/18/2023</a:t>
            </a:fld>
            <a:endParaRPr lang="en-US"/>
          </a:p>
        </p:txBody>
      </p:sp>
      <p:sp>
        <p:nvSpPr>
          <p:cNvPr id="6" name="Footer Placeholder 5">
            <a:extLst>
              <a:ext uri="{FF2B5EF4-FFF2-40B4-BE49-F238E27FC236}">
                <a16:creationId xmlns:a16="http://schemas.microsoft.com/office/drawing/2014/main" id="{452FA437-001D-4A56-82CF-A102937F68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A221AF-206B-4F28-8C79-9AB47FD1DC1D}"/>
              </a:ext>
            </a:extLst>
          </p:cNvPr>
          <p:cNvSpPr>
            <a:spLocks noGrp="1"/>
          </p:cNvSpPr>
          <p:nvPr>
            <p:ph type="sldNum" sz="quarter" idx="12"/>
          </p:nvPr>
        </p:nvSpPr>
        <p:spPr/>
        <p:txBody>
          <a:bodyPr/>
          <a:lstStyle/>
          <a:p>
            <a:fld id="{88A7C6EB-0F04-4B37-9A41-E69750BFD958}" type="slidenum">
              <a:rPr lang="en-US" smtClean="0"/>
              <a:t>‹#›</a:t>
            </a:fld>
            <a:endParaRPr lang="en-US"/>
          </a:p>
        </p:txBody>
      </p:sp>
    </p:spTree>
    <p:extLst>
      <p:ext uri="{BB962C8B-B14F-4D97-AF65-F5344CB8AC3E}">
        <p14:creationId xmlns:p14="http://schemas.microsoft.com/office/powerpoint/2010/main" val="375412729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982EF-0C89-4E7A-A303-604BBF7E6471}"/>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621063D-A16C-48D2-8DB9-2C9998B03CD1}"/>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5760CDF-0EFA-49B6-95EC-9ACB4103C22E}"/>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EC68132-BDCB-49E4-A110-691A0130A00D}"/>
              </a:ext>
            </a:extLst>
          </p:cNvPr>
          <p:cNvSpPr>
            <a:spLocks noGrp="1"/>
          </p:cNvSpPr>
          <p:nvPr>
            <p:ph type="dt" sz="half" idx="10"/>
          </p:nvPr>
        </p:nvSpPr>
        <p:spPr/>
        <p:txBody>
          <a:bodyPr/>
          <a:lstStyle/>
          <a:p>
            <a:fld id="{0C55DB82-CBD2-4B38-B089-2EF286125628}" type="datetimeFigureOut">
              <a:rPr lang="en-US" smtClean="0"/>
              <a:t>9/18/2023</a:t>
            </a:fld>
            <a:endParaRPr lang="en-US"/>
          </a:p>
        </p:txBody>
      </p:sp>
      <p:sp>
        <p:nvSpPr>
          <p:cNvPr id="6" name="Footer Placeholder 5">
            <a:extLst>
              <a:ext uri="{FF2B5EF4-FFF2-40B4-BE49-F238E27FC236}">
                <a16:creationId xmlns:a16="http://schemas.microsoft.com/office/drawing/2014/main" id="{18085948-DB77-433D-B803-D50EB28F44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31A918-806F-4B5F-B6D3-B9718FEC02DB}"/>
              </a:ext>
            </a:extLst>
          </p:cNvPr>
          <p:cNvSpPr>
            <a:spLocks noGrp="1"/>
          </p:cNvSpPr>
          <p:nvPr>
            <p:ph type="sldNum" sz="quarter" idx="12"/>
          </p:nvPr>
        </p:nvSpPr>
        <p:spPr/>
        <p:txBody>
          <a:bodyPr/>
          <a:lstStyle/>
          <a:p>
            <a:fld id="{88A7C6EB-0F04-4B37-9A41-E69750BFD958}" type="slidenum">
              <a:rPr lang="en-US" smtClean="0"/>
              <a:t>‹#›</a:t>
            </a:fld>
            <a:endParaRPr lang="en-US"/>
          </a:p>
        </p:txBody>
      </p:sp>
    </p:spTree>
    <p:extLst>
      <p:ext uri="{BB962C8B-B14F-4D97-AF65-F5344CB8AC3E}">
        <p14:creationId xmlns:p14="http://schemas.microsoft.com/office/powerpoint/2010/main" val="134553246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891AE-1C2F-4100-97EC-8332F9C8E45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777B443-7AA6-43E3-BCD0-0FFA81F24D0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13CB41-3E82-4EF5-B9C2-B171A6922EC0}"/>
              </a:ext>
            </a:extLst>
          </p:cNvPr>
          <p:cNvSpPr>
            <a:spLocks noGrp="1"/>
          </p:cNvSpPr>
          <p:nvPr>
            <p:ph type="dt" sz="half" idx="10"/>
          </p:nvPr>
        </p:nvSpPr>
        <p:spPr/>
        <p:txBody>
          <a:bodyPr/>
          <a:lstStyle/>
          <a:p>
            <a:fld id="{0C55DB82-CBD2-4B38-B089-2EF286125628}" type="datetimeFigureOut">
              <a:rPr lang="en-US" smtClean="0"/>
              <a:t>9/18/2023</a:t>
            </a:fld>
            <a:endParaRPr lang="en-US"/>
          </a:p>
        </p:txBody>
      </p:sp>
      <p:sp>
        <p:nvSpPr>
          <p:cNvPr id="5" name="Footer Placeholder 4">
            <a:extLst>
              <a:ext uri="{FF2B5EF4-FFF2-40B4-BE49-F238E27FC236}">
                <a16:creationId xmlns:a16="http://schemas.microsoft.com/office/drawing/2014/main" id="{E8A773E8-8655-488B-B8D3-0FB1423BB5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80ABED-553E-43A6-A61A-9A58F9141AB8}"/>
              </a:ext>
            </a:extLst>
          </p:cNvPr>
          <p:cNvSpPr>
            <a:spLocks noGrp="1"/>
          </p:cNvSpPr>
          <p:nvPr>
            <p:ph type="sldNum" sz="quarter" idx="12"/>
          </p:nvPr>
        </p:nvSpPr>
        <p:spPr/>
        <p:txBody>
          <a:bodyPr/>
          <a:lstStyle/>
          <a:p>
            <a:fld id="{88A7C6EB-0F04-4B37-9A41-E69750BFD958}" type="slidenum">
              <a:rPr lang="en-US" smtClean="0"/>
              <a:t>‹#›</a:t>
            </a:fld>
            <a:endParaRPr lang="en-US"/>
          </a:p>
        </p:txBody>
      </p:sp>
    </p:spTree>
    <p:extLst>
      <p:ext uri="{BB962C8B-B14F-4D97-AF65-F5344CB8AC3E}">
        <p14:creationId xmlns:p14="http://schemas.microsoft.com/office/powerpoint/2010/main" val="4086735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841A916-0518-45B2-85C5-57FC61F0F435}"/>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0057933-1854-4189-A382-842FC3D50129}"/>
              </a:ext>
            </a:extLst>
          </p:cNvPr>
          <p:cNvSpPr>
            <a:spLocks noGrp="1"/>
          </p:cNvSpPr>
          <p:nvPr>
            <p:ph type="body" orient="vert" idx="1"/>
          </p:nvPr>
        </p:nvSpPr>
        <p:spPr>
          <a:xfrm>
            <a:off x="628650" y="365125"/>
            <a:ext cx="57626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F3B1B3-400A-41BC-9612-F94398E39438}"/>
              </a:ext>
            </a:extLst>
          </p:cNvPr>
          <p:cNvSpPr>
            <a:spLocks noGrp="1"/>
          </p:cNvSpPr>
          <p:nvPr>
            <p:ph type="dt" sz="half" idx="10"/>
          </p:nvPr>
        </p:nvSpPr>
        <p:spPr/>
        <p:txBody>
          <a:bodyPr/>
          <a:lstStyle/>
          <a:p>
            <a:fld id="{0C55DB82-CBD2-4B38-B089-2EF286125628}" type="datetimeFigureOut">
              <a:rPr lang="en-US" smtClean="0"/>
              <a:t>9/18/2023</a:t>
            </a:fld>
            <a:endParaRPr lang="en-US"/>
          </a:p>
        </p:txBody>
      </p:sp>
      <p:sp>
        <p:nvSpPr>
          <p:cNvPr id="5" name="Footer Placeholder 4">
            <a:extLst>
              <a:ext uri="{FF2B5EF4-FFF2-40B4-BE49-F238E27FC236}">
                <a16:creationId xmlns:a16="http://schemas.microsoft.com/office/drawing/2014/main" id="{4ECB7784-D14B-4678-9038-4D6B592AFB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42C388-57BD-4C87-8EAB-1AE0E2E6F4FF}"/>
              </a:ext>
            </a:extLst>
          </p:cNvPr>
          <p:cNvSpPr>
            <a:spLocks noGrp="1"/>
          </p:cNvSpPr>
          <p:nvPr>
            <p:ph type="sldNum" sz="quarter" idx="12"/>
          </p:nvPr>
        </p:nvSpPr>
        <p:spPr/>
        <p:txBody>
          <a:bodyPr/>
          <a:lstStyle/>
          <a:p>
            <a:fld id="{88A7C6EB-0F04-4B37-9A41-E69750BFD958}" type="slidenum">
              <a:rPr lang="en-US" smtClean="0"/>
              <a:t>‹#›</a:t>
            </a:fld>
            <a:endParaRPr lang="en-US"/>
          </a:p>
        </p:txBody>
      </p:sp>
    </p:spTree>
    <p:extLst>
      <p:ext uri="{BB962C8B-B14F-4D97-AF65-F5344CB8AC3E}">
        <p14:creationId xmlns:p14="http://schemas.microsoft.com/office/powerpoint/2010/main" val="127398231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30F6D-6A3B-42B2-953C-A8AF3283CF30}"/>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6ED1610-3E1B-4114-A102-67820DD0569E}"/>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3E5615E-2A48-4DCE-BE9D-4337327A9874}"/>
              </a:ext>
            </a:extLst>
          </p:cNvPr>
          <p:cNvSpPr>
            <a:spLocks noGrp="1"/>
          </p:cNvSpPr>
          <p:nvPr>
            <p:ph type="dt" sz="half" idx="10"/>
          </p:nvPr>
        </p:nvSpPr>
        <p:spPr/>
        <p:txBody>
          <a:bodyPr/>
          <a:lstStyle/>
          <a:p>
            <a:fld id="{C63FFE54-BCC6-4F81-B99B-D1FFCDE4BB7E}" type="datetimeFigureOut">
              <a:rPr lang="en-US" smtClean="0"/>
              <a:t>9/18/2023</a:t>
            </a:fld>
            <a:endParaRPr lang="en-US"/>
          </a:p>
        </p:txBody>
      </p:sp>
      <p:sp>
        <p:nvSpPr>
          <p:cNvPr id="5" name="Footer Placeholder 4">
            <a:extLst>
              <a:ext uri="{FF2B5EF4-FFF2-40B4-BE49-F238E27FC236}">
                <a16:creationId xmlns:a16="http://schemas.microsoft.com/office/drawing/2014/main" id="{26CAB9C5-71E4-4EE4-A72E-E6C796583C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F662EC-110E-4E7B-A72C-23ABF29535C3}"/>
              </a:ext>
            </a:extLst>
          </p:cNvPr>
          <p:cNvSpPr>
            <a:spLocks noGrp="1"/>
          </p:cNvSpPr>
          <p:nvPr>
            <p:ph type="sldNum" sz="quarter" idx="12"/>
          </p:nvPr>
        </p:nvSpPr>
        <p:spPr/>
        <p:txBody>
          <a:bodyPr/>
          <a:lstStyle/>
          <a:p>
            <a:fld id="{3DF34E2C-C1A0-46EB-AA98-074243E826B0}" type="slidenum">
              <a:rPr lang="en-US" smtClean="0"/>
              <a:t>‹#›</a:t>
            </a:fld>
            <a:endParaRPr lang="en-US"/>
          </a:p>
        </p:txBody>
      </p:sp>
    </p:spTree>
    <p:extLst>
      <p:ext uri="{BB962C8B-B14F-4D97-AF65-F5344CB8AC3E}">
        <p14:creationId xmlns:p14="http://schemas.microsoft.com/office/powerpoint/2010/main" val="13051972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D3DE98-ADAA-4B40-A730-C36920A79817}"/>
              </a:ext>
            </a:extLst>
          </p:cNvPr>
          <p:cNvSpPr>
            <a:spLocks noGrp="1"/>
          </p:cNvSpPr>
          <p:nvPr>
            <p:ph type="dt" sz="half" idx="10"/>
          </p:nvPr>
        </p:nvSpPr>
        <p:spPr/>
        <p:txBody>
          <a:bodyPr/>
          <a:lstStyle/>
          <a:p>
            <a:fld id="{9A727901-5066-4059-A1A6-1CD088972317}" type="datetimeFigureOut">
              <a:rPr lang="en-US" smtClean="0"/>
              <a:t>9/18/2023</a:t>
            </a:fld>
            <a:endParaRPr lang="en-US"/>
          </a:p>
        </p:txBody>
      </p:sp>
      <p:sp>
        <p:nvSpPr>
          <p:cNvPr id="3" name="Footer Placeholder 2">
            <a:extLst>
              <a:ext uri="{FF2B5EF4-FFF2-40B4-BE49-F238E27FC236}">
                <a16:creationId xmlns:a16="http://schemas.microsoft.com/office/drawing/2014/main" id="{C68F219B-9E1C-4CB1-A1F9-23422459C9F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3929AB-2DD4-4941-A2C3-0EE9AAD85C6B}"/>
              </a:ext>
            </a:extLst>
          </p:cNvPr>
          <p:cNvSpPr>
            <a:spLocks noGrp="1"/>
          </p:cNvSpPr>
          <p:nvPr>
            <p:ph type="sldNum" sz="quarter" idx="12"/>
          </p:nvPr>
        </p:nvSpPr>
        <p:spPr/>
        <p:txBody>
          <a:bodyPr/>
          <a:lstStyle/>
          <a:p>
            <a:fld id="{580C2369-18E1-4183-9BFB-545B15346333}" type="slidenum">
              <a:rPr lang="en-US" smtClean="0"/>
              <a:t>‹#›</a:t>
            </a:fld>
            <a:endParaRPr lang="en-US"/>
          </a:p>
        </p:txBody>
      </p:sp>
    </p:spTree>
    <p:extLst>
      <p:ext uri="{BB962C8B-B14F-4D97-AF65-F5344CB8AC3E}">
        <p14:creationId xmlns:p14="http://schemas.microsoft.com/office/powerpoint/2010/main" val="122430099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7EA8C-266D-4347-83E9-3181B4531B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69607E-712D-40E2-813E-7CD7B0011AB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3902F4-ECD8-40F0-BB4B-861746E71CE3}"/>
              </a:ext>
            </a:extLst>
          </p:cNvPr>
          <p:cNvSpPr>
            <a:spLocks noGrp="1"/>
          </p:cNvSpPr>
          <p:nvPr>
            <p:ph type="dt" sz="half" idx="10"/>
          </p:nvPr>
        </p:nvSpPr>
        <p:spPr/>
        <p:txBody>
          <a:bodyPr/>
          <a:lstStyle/>
          <a:p>
            <a:fld id="{C63FFE54-BCC6-4F81-B99B-D1FFCDE4BB7E}" type="datetimeFigureOut">
              <a:rPr lang="en-US" smtClean="0"/>
              <a:t>9/18/2023</a:t>
            </a:fld>
            <a:endParaRPr lang="en-US"/>
          </a:p>
        </p:txBody>
      </p:sp>
      <p:sp>
        <p:nvSpPr>
          <p:cNvPr id="5" name="Footer Placeholder 4">
            <a:extLst>
              <a:ext uri="{FF2B5EF4-FFF2-40B4-BE49-F238E27FC236}">
                <a16:creationId xmlns:a16="http://schemas.microsoft.com/office/drawing/2014/main" id="{31BDE7DE-DC0A-43B1-ADC2-B4FAB34AE8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8ECF31-3099-45FF-910E-FB8BAC9A4DD7}"/>
              </a:ext>
            </a:extLst>
          </p:cNvPr>
          <p:cNvSpPr>
            <a:spLocks noGrp="1"/>
          </p:cNvSpPr>
          <p:nvPr>
            <p:ph type="sldNum" sz="quarter" idx="12"/>
          </p:nvPr>
        </p:nvSpPr>
        <p:spPr/>
        <p:txBody>
          <a:bodyPr/>
          <a:lstStyle/>
          <a:p>
            <a:fld id="{3DF34E2C-C1A0-46EB-AA98-074243E826B0}" type="slidenum">
              <a:rPr lang="en-US" smtClean="0"/>
              <a:t>‹#›</a:t>
            </a:fld>
            <a:endParaRPr lang="en-US"/>
          </a:p>
        </p:txBody>
      </p:sp>
    </p:spTree>
    <p:extLst>
      <p:ext uri="{BB962C8B-B14F-4D97-AF65-F5344CB8AC3E}">
        <p14:creationId xmlns:p14="http://schemas.microsoft.com/office/powerpoint/2010/main" val="41631605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BB602-6423-4FB1-8551-DE6975B5131D}"/>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C2F816-526C-40D6-A39F-A946B516F1A3}"/>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76E9645-AE59-4962-80ED-54E5F683C199}"/>
              </a:ext>
            </a:extLst>
          </p:cNvPr>
          <p:cNvSpPr>
            <a:spLocks noGrp="1"/>
          </p:cNvSpPr>
          <p:nvPr>
            <p:ph type="dt" sz="half" idx="10"/>
          </p:nvPr>
        </p:nvSpPr>
        <p:spPr/>
        <p:txBody>
          <a:bodyPr/>
          <a:lstStyle/>
          <a:p>
            <a:fld id="{C63FFE54-BCC6-4F81-B99B-D1FFCDE4BB7E}" type="datetimeFigureOut">
              <a:rPr lang="en-US" smtClean="0"/>
              <a:t>9/18/2023</a:t>
            </a:fld>
            <a:endParaRPr lang="en-US"/>
          </a:p>
        </p:txBody>
      </p:sp>
      <p:sp>
        <p:nvSpPr>
          <p:cNvPr id="5" name="Footer Placeholder 4">
            <a:extLst>
              <a:ext uri="{FF2B5EF4-FFF2-40B4-BE49-F238E27FC236}">
                <a16:creationId xmlns:a16="http://schemas.microsoft.com/office/drawing/2014/main" id="{E4106627-3743-4838-AD4A-42AA5DD459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BECC1A-44BA-47ED-B3F9-20A7F13BA2FD}"/>
              </a:ext>
            </a:extLst>
          </p:cNvPr>
          <p:cNvSpPr>
            <a:spLocks noGrp="1"/>
          </p:cNvSpPr>
          <p:nvPr>
            <p:ph type="sldNum" sz="quarter" idx="12"/>
          </p:nvPr>
        </p:nvSpPr>
        <p:spPr/>
        <p:txBody>
          <a:bodyPr/>
          <a:lstStyle/>
          <a:p>
            <a:fld id="{3DF34E2C-C1A0-46EB-AA98-074243E826B0}" type="slidenum">
              <a:rPr lang="en-US" smtClean="0"/>
              <a:t>‹#›</a:t>
            </a:fld>
            <a:endParaRPr lang="en-US"/>
          </a:p>
        </p:txBody>
      </p:sp>
    </p:spTree>
    <p:extLst>
      <p:ext uri="{BB962C8B-B14F-4D97-AF65-F5344CB8AC3E}">
        <p14:creationId xmlns:p14="http://schemas.microsoft.com/office/powerpoint/2010/main" val="257201033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633B0-00A0-49FC-BB0B-2EF49660800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498AFB-E402-4A98-B2EA-EA2AE585E532}"/>
              </a:ext>
            </a:extLst>
          </p:cNvPr>
          <p:cNvSpPr>
            <a:spLocks noGrp="1"/>
          </p:cNvSpPr>
          <p:nvPr>
            <p:ph sz="half" idx="1"/>
          </p:nvPr>
        </p:nvSpPr>
        <p:spPr>
          <a:xfrm>
            <a:off x="62865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EEF17F-2BD5-43FA-AC42-2C2735638CDA}"/>
              </a:ext>
            </a:extLst>
          </p:cNvPr>
          <p:cNvSpPr>
            <a:spLocks noGrp="1"/>
          </p:cNvSpPr>
          <p:nvPr>
            <p:ph sz="half" idx="2"/>
          </p:nvPr>
        </p:nvSpPr>
        <p:spPr>
          <a:xfrm>
            <a:off x="464820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3FCF27E-6F83-43AE-862D-9DF13FB376D4}"/>
              </a:ext>
            </a:extLst>
          </p:cNvPr>
          <p:cNvSpPr>
            <a:spLocks noGrp="1"/>
          </p:cNvSpPr>
          <p:nvPr>
            <p:ph type="dt" sz="half" idx="10"/>
          </p:nvPr>
        </p:nvSpPr>
        <p:spPr/>
        <p:txBody>
          <a:bodyPr/>
          <a:lstStyle/>
          <a:p>
            <a:fld id="{C63FFE54-BCC6-4F81-B99B-D1FFCDE4BB7E}" type="datetimeFigureOut">
              <a:rPr lang="en-US" smtClean="0"/>
              <a:t>9/18/2023</a:t>
            </a:fld>
            <a:endParaRPr lang="en-US"/>
          </a:p>
        </p:txBody>
      </p:sp>
      <p:sp>
        <p:nvSpPr>
          <p:cNvPr id="6" name="Footer Placeholder 5">
            <a:extLst>
              <a:ext uri="{FF2B5EF4-FFF2-40B4-BE49-F238E27FC236}">
                <a16:creationId xmlns:a16="http://schemas.microsoft.com/office/drawing/2014/main" id="{43971994-60A6-4D15-B6EA-1F80F88EFF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C811DD-EA50-4E9F-8D55-0E474B5BA92B}"/>
              </a:ext>
            </a:extLst>
          </p:cNvPr>
          <p:cNvSpPr>
            <a:spLocks noGrp="1"/>
          </p:cNvSpPr>
          <p:nvPr>
            <p:ph type="sldNum" sz="quarter" idx="12"/>
          </p:nvPr>
        </p:nvSpPr>
        <p:spPr/>
        <p:txBody>
          <a:bodyPr/>
          <a:lstStyle/>
          <a:p>
            <a:fld id="{3DF34E2C-C1A0-46EB-AA98-074243E826B0}" type="slidenum">
              <a:rPr lang="en-US" smtClean="0"/>
              <a:t>‹#›</a:t>
            </a:fld>
            <a:endParaRPr lang="en-US"/>
          </a:p>
        </p:txBody>
      </p:sp>
    </p:spTree>
    <p:extLst>
      <p:ext uri="{BB962C8B-B14F-4D97-AF65-F5344CB8AC3E}">
        <p14:creationId xmlns:p14="http://schemas.microsoft.com/office/powerpoint/2010/main" val="60323962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D7B6D-49A6-4BD3-9226-2EB55622CF74}"/>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AD627D9-71C5-4150-B4F2-22D9E9628762}"/>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A853CED-97BE-488E-998C-1ACD9810EFE1}"/>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E6EB60E-3811-4F8B-ABD1-319F0090C4F3}"/>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0FE9BB7-8093-4114-BDD1-52B8C151A08E}"/>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767BE29-0EE4-40F7-8CF3-4A1557267F1A}"/>
              </a:ext>
            </a:extLst>
          </p:cNvPr>
          <p:cNvSpPr>
            <a:spLocks noGrp="1"/>
          </p:cNvSpPr>
          <p:nvPr>
            <p:ph type="dt" sz="half" idx="10"/>
          </p:nvPr>
        </p:nvSpPr>
        <p:spPr/>
        <p:txBody>
          <a:bodyPr/>
          <a:lstStyle/>
          <a:p>
            <a:fld id="{C63FFE54-BCC6-4F81-B99B-D1FFCDE4BB7E}" type="datetimeFigureOut">
              <a:rPr lang="en-US" smtClean="0"/>
              <a:t>9/18/2023</a:t>
            </a:fld>
            <a:endParaRPr lang="en-US"/>
          </a:p>
        </p:txBody>
      </p:sp>
      <p:sp>
        <p:nvSpPr>
          <p:cNvPr id="8" name="Footer Placeholder 7">
            <a:extLst>
              <a:ext uri="{FF2B5EF4-FFF2-40B4-BE49-F238E27FC236}">
                <a16:creationId xmlns:a16="http://schemas.microsoft.com/office/drawing/2014/main" id="{1E4929A7-985B-4C79-A5D3-98E54131BFB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B41DB61-1C9F-4A38-86E9-39F93632A09F}"/>
              </a:ext>
            </a:extLst>
          </p:cNvPr>
          <p:cNvSpPr>
            <a:spLocks noGrp="1"/>
          </p:cNvSpPr>
          <p:nvPr>
            <p:ph type="sldNum" sz="quarter" idx="12"/>
          </p:nvPr>
        </p:nvSpPr>
        <p:spPr/>
        <p:txBody>
          <a:bodyPr/>
          <a:lstStyle/>
          <a:p>
            <a:fld id="{3DF34E2C-C1A0-46EB-AA98-074243E826B0}" type="slidenum">
              <a:rPr lang="en-US" smtClean="0"/>
              <a:t>‹#›</a:t>
            </a:fld>
            <a:endParaRPr lang="en-US"/>
          </a:p>
        </p:txBody>
      </p:sp>
    </p:spTree>
    <p:extLst>
      <p:ext uri="{BB962C8B-B14F-4D97-AF65-F5344CB8AC3E}">
        <p14:creationId xmlns:p14="http://schemas.microsoft.com/office/powerpoint/2010/main" val="93997653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9C5AE-C96C-4E9D-B75C-97FC6CA35E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B87B29C-81C4-4805-8D66-188814FFC8DA}"/>
              </a:ext>
            </a:extLst>
          </p:cNvPr>
          <p:cNvSpPr>
            <a:spLocks noGrp="1"/>
          </p:cNvSpPr>
          <p:nvPr>
            <p:ph type="dt" sz="half" idx="10"/>
          </p:nvPr>
        </p:nvSpPr>
        <p:spPr/>
        <p:txBody>
          <a:bodyPr/>
          <a:lstStyle/>
          <a:p>
            <a:fld id="{C63FFE54-BCC6-4F81-B99B-D1FFCDE4BB7E}" type="datetimeFigureOut">
              <a:rPr lang="en-US" smtClean="0"/>
              <a:t>9/18/2023</a:t>
            </a:fld>
            <a:endParaRPr lang="en-US"/>
          </a:p>
        </p:txBody>
      </p:sp>
      <p:sp>
        <p:nvSpPr>
          <p:cNvPr id="4" name="Footer Placeholder 3">
            <a:extLst>
              <a:ext uri="{FF2B5EF4-FFF2-40B4-BE49-F238E27FC236}">
                <a16:creationId xmlns:a16="http://schemas.microsoft.com/office/drawing/2014/main" id="{53DAA67D-168F-41C3-AAF3-E49D25FB0B1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F39C499-12C2-4C54-B40B-23D9768DDAB9}"/>
              </a:ext>
            </a:extLst>
          </p:cNvPr>
          <p:cNvSpPr>
            <a:spLocks noGrp="1"/>
          </p:cNvSpPr>
          <p:nvPr>
            <p:ph type="sldNum" sz="quarter" idx="12"/>
          </p:nvPr>
        </p:nvSpPr>
        <p:spPr/>
        <p:txBody>
          <a:bodyPr/>
          <a:lstStyle/>
          <a:p>
            <a:fld id="{3DF34E2C-C1A0-46EB-AA98-074243E826B0}" type="slidenum">
              <a:rPr lang="en-US" smtClean="0"/>
              <a:t>‹#›</a:t>
            </a:fld>
            <a:endParaRPr lang="en-US"/>
          </a:p>
        </p:txBody>
      </p:sp>
    </p:spTree>
    <p:extLst>
      <p:ext uri="{BB962C8B-B14F-4D97-AF65-F5344CB8AC3E}">
        <p14:creationId xmlns:p14="http://schemas.microsoft.com/office/powerpoint/2010/main" val="267371862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ABC0BD-8EA3-410B-9166-7CAAADD1BDF1}"/>
              </a:ext>
            </a:extLst>
          </p:cNvPr>
          <p:cNvSpPr>
            <a:spLocks noGrp="1"/>
          </p:cNvSpPr>
          <p:nvPr>
            <p:ph type="dt" sz="half" idx="10"/>
          </p:nvPr>
        </p:nvSpPr>
        <p:spPr/>
        <p:txBody>
          <a:bodyPr/>
          <a:lstStyle/>
          <a:p>
            <a:fld id="{C63FFE54-BCC6-4F81-B99B-D1FFCDE4BB7E}" type="datetimeFigureOut">
              <a:rPr lang="en-US" smtClean="0"/>
              <a:t>9/18/2023</a:t>
            </a:fld>
            <a:endParaRPr lang="en-US"/>
          </a:p>
        </p:txBody>
      </p:sp>
      <p:sp>
        <p:nvSpPr>
          <p:cNvPr id="3" name="Footer Placeholder 2">
            <a:extLst>
              <a:ext uri="{FF2B5EF4-FFF2-40B4-BE49-F238E27FC236}">
                <a16:creationId xmlns:a16="http://schemas.microsoft.com/office/drawing/2014/main" id="{F72923BC-5088-40EA-A457-EFB2C228352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4A81229-0AC2-4D75-B8AC-DA91342EEF1B}"/>
              </a:ext>
            </a:extLst>
          </p:cNvPr>
          <p:cNvSpPr>
            <a:spLocks noGrp="1"/>
          </p:cNvSpPr>
          <p:nvPr>
            <p:ph type="sldNum" sz="quarter" idx="12"/>
          </p:nvPr>
        </p:nvSpPr>
        <p:spPr/>
        <p:txBody>
          <a:bodyPr/>
          <a:lstStyle/>
          <a:p>
            <a:fld id="{3DF34E2C-C1A0-46EB-AA98-074243E826B0}" type="slidenum">
              <a:rPr lang="en-US" smtClean="0"/>
              <a:t>‹#›</a:t>
            </a:fld>
            <a:endParaRPr lang="en-US"/>
          </a:p>
        </p:txBody>
      </p:sp>
    </p:spTree>
    <p:extLst>
      <p:ext uri="{BB962C8B-B14F-4D97-AF65-F5344CB8AC3E}">
        <p14:creationId xmlns:p14="http://schemas.microsoft.com/office/powerpoint/2010/main" val="139192588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1E010-B336-4104-AF78-ECCF523EEE66}"/>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C8D194B-0D5D-4FD8-9C0F-03B08F927672}"/>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43B39EB-5657-400D-B6F6-BCE473C9CA27}"/>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D2AFA71-87CA-405D-9FD3-D1953251BE4B}"/>
              </a:ext>
            </a:extLst>
          </p:cNvPr>
          <p:cNvSpPr>
            <a:spLocks noGrp="1"/>
          </p:cNvSpPr>
          <p:nvPr>
            <p:ph type="dt" sz="half" idx="10"/>
          </p:nvPr>
        </p:nvSpPr>
        <p:spPr/>
        <p:txBody>
          <a:bodyPr/>
          <a:lstStyle/>
          <a:p>
            <a:fld id="{C63FFE54-BCC6-4F81-B99B-D1FFCDE4BB7E}" type="datetimeFigureOut">
              <a:rPr lang="en-US" smtClean="0"/>
              <a:t>9/18/2023</a:t>
            </a:fld>
            <a:endParaRPr lang="en-US"/>
          </a:p>
        </p:txBody>
      </p:sp>
      <p:sp>
        <p:nvSpPr>
          <p:cNvPr id="6" name="Footer Placeholder 5">
            <a:extLst>
              <a:ext uri="{FF2B5EF4-FFF2-40B4-BE49-F238E27FC236}">
                <a16:creationId xmlns:a16="http://schemas.microsoft.com/office/drawing/2014/main" id="{43397B1C-B921-4097-B37B-048CA4659E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190AE4-4B3C-42E0-B99F-EC972B42DAFB}"/>
              </a:ext>
            </a:extLst>
          </p:cNvPr>
          <p:cNvSpPr>
            <a:spLocks noGrp="1"/>
          </p:cNvSpPr>
          <p:nvPr>
            <p:ph type="sldNum" sz="quarter" idx="12"/>
          </p:nvPr>
        </p:nvSpPr>
        <p:spPr/>
        <p:txBody>
          <a:bodyPr/>
          <a:lstStyle/>
          <a:p>
            <a:fld id="{3DF34E2C-C1A0-46EB-AA98-074243E826B0}" type="slidenum">
              <a:rPr lang="en-US" smtClean="0"/>
              <a:t>‹#›</a:t>
            </a:fld>
            <a:endParaRPr lang="en-US"/>
          </a:p>
        </p:txBody>
      </p:sp>
    </p:spTree>
    <p:extLst>
      <p:ext uri="{BB962C8B-B14F-4D97-AF65-F5344CB8AC3E}">
        <p14:creationId xmlns:p14="http://schemas.microsoft.com/office/powerpoint/2010/main" val="129312017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CC859-56C0-4A37-9406-C86B8BC58314}"/>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2147634-1EA1-42DF-8C27-DBF2F7FAADD1}"/>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621330D-0F60-470A-BCB1-665FC891002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F1E3835-17E0-4E53-A67D-575D3E99C6E6}"/>
              </a:ext>
            </a:extLst>
          </p:cNvPr>
          <p:cNvSpPr>
            <a:spLocks noGrp="1"/>
          </p:cNvSpPr>
          <p:nvPr>
            <p:ph type="dt" sz="half" idx="10"/>
          </p:nvPr>
        </p:nvSpPr>
        <p:spPr/>
        <p:txBody>
          <a:bodyPr/>
          <a:lstStyle/>
          <a:p>
            <a:fld id="{C63FFE54-BCC6-4F81-B99B-D1FFCDE4BB7E}" type="datetimeFigureOut">
              <a:rPr lang="en-US" smtClean="0"/>
              <a:t>9/18/2023</a:t>
            </a:fld>
            <a:endParaRPr lang="en-US"/>
          </a:p>
        </p:txBody>
      </p:sp>
      <p:sp>
        <p:nvSpPr>
          <p:cNvPr id="6" name="Footer Placeholder 5">
            <a:extLst>
              <a:ext uri="{FF2B5EF4-FFF2-40B4-BE49-F238E27FC236}">
                <a16:creationId xmlns:a16="http://schemas.microsoft.com/office/drawing/2014/main" id="{C100824A-355B-414C-BE0C-30DEC5BFE6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6872A5-5E4F-45C5-8020-8F87A8166969}"/>
              </a:ext>
            </a:extLst>
          </p:cNvPr>
          <p:cNvSpPr>
            <a:spLocks noGrp="1"/>
          </p:cNvSpPr>
          <p:nvPr>
            <p:ph type="sldNum" sz="quarter" idx="12"/>
          </p:nvPr>
        </p:nvSpPr>
        <p:spPr/>
        <p:txBody>
          <a:bodyPr/>
          <a:lstStyle/>
          <a:p>
            <a:fld id="{3DF34E2C-C1A0-46EB-AA98-074243E826B0}" type="slidenum">
              <a:rPr lang="en-US" smtClean="0"/>
              <a:t>‹#›</a:t>
            </a:fld>
            <a:endParaRPr lang="en-US"/>
          </a:p>
        </p:txBody>
      </p:sp>
    </p:spTree>
    <p:extLst>
      <p:ext uri="{BB962C8B-B14F-4D97-AF65-F5344CB8AC3E}">
        <p14:creationId xmlns:p14="http://schemas.microsoft.com/office/powerpoint/2010/main" val="19938116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A9E72-23D6-4FD6-8362-1FE9F5F5263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C27D5EB-ECF4-413F-A67D-9CDF1C80BE6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8CAF7C-6781-470E-BF67-E012547D7A6B}"/>
              </a:ext>
            </a:extLst>
          </p:cNvPr>
          <p:cNvSpPr>
            <a:spLocks noGrp="1"/>
          </p:cNvSpPr>
          <p:nvPr>
            <p:ph type="dt" sz="half" idx="10"/>
          </p:nvPr>
        </p:nvSpPr>
        <p:spPr/>
        <p:txBody>
          <a:bodyPr/>
          <a:lstStyle/>
          <a:p>
            <a:fld id="{C63FFE54-BCC6-4F81-B99B-D1FFCDE4BB7E}" type="datetimeFigureOut">
              <a:rPr lang="en-US" smtClean="0"/>
              <a:t>9/18/2023</a:t>
            </a:fld>
            <a:endParaRPr lang="en-US"/>
          </a:p>
        </p:txBody>
      </p:sp>
      <p:sp>
        <p:nvSpPr>
          <p:cNvPr id="5" name="Footer Placeholder 4">
            <a:extLst>
              <a:ext uri="{FF2B5EF4-FFF2-40B4-BE49-F238E27FC236}">
                <a16:creationId xmlns:a16="http://schemas.microsoft.com/office/drawing/2014/main" id="{31D50527-EF0C-4F1C-9B80-D4539351E4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7F4038-D2B2-4A0B-9732-0921E97E919E}"/>
              </a:ext>
            </a:extLst>
          </p:cNvPr>
          <p:cNvSpPr>
            <a:spLocks noGrp="1"/>
          </p:cNvSpPr>
          <p:nvPr>
            <p:ph type="sldNum" sz="quarter" idx="12"/>
          </p:nvPr>
        </p:nvSpPr>
        <p:spPr/>
        <p:txBody>
          <a:bodyPr/>
          <a:lstStyle/>
          <a:p>
            <a:fld id="{3DF34E2C-C1A0-46EB-AA98-074243E826B0}" type="slidenum">
              <a:rPr lang="en-US" smtClean="0"/>
              <a:t>‹#›</a:t>
            </a:fld>
            <a:endParaRPr lang="en-US"/>
          </a:p>
        </p:txBody>
      </p:sp>
    </p:spTree>
    <p:extLst>
      <p:ext uri="{BB962C8B-B14F-4D97-AF65-F5344CB8AC3E}">
        <p14:creationId xmlns:p14="http://schemas.microsoft.com/office/powerpoint/2010/main" val="85001555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9A5F9AC-DAD2-460F-8CEE-216FCA1FC8D4}"/>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3CB610-148D-4169-8B3D-82D684A48A6E}"/>
              </a:ext>
            </a:extLst>
          </p:cNvPr>
          <p:cNvSpPr>
            <a:spLocks noGrp="1"/>
          </p:cNvSpPr>
          <p:nvPr>
            <p:ph type="body" orient="vert" idx="1"/>
          </p:nvPr>
        </p:nvSpPr>
        <p:spPr>
          <a:xfrm>
            <a:off x="628650" y="365125"/>
            <a:ext cx="57626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4FA266-863B-46C8-A51A-EBA846E60671}"/>
              </a:ext>
            </a:extLst>
          </p:cNvPr>
          <p:cNvSpPr>
            <a:spLocks noGrp="1"/>
          </p:cNvSpPr>
          <p:nvPr>
            <p:ph type="dt" sz="half" idx="10"/>
          </p:nvPr>
        </p:nvSpPr>
        <p:spPr/>
        <p:txBody>
          <a:bodyPr/>
          <a:lstStyle/>
          <a:p>
            <a:fld id="{C63FFE54-BCC6-4F81-B99B-D1FFCDE4BB7E}" type="datetimeFigureOut">
              <a:rPr lang="en-US" smtClean="0"/>
              <a:t>9/18/2023</a:t>
            </a:fld>
            <a:endParaRPr lang="en-US"/>
          </a:p>
        </p:txBody>
      </p:sp>
      <p:sp>
        <p:nvSpPr>
          <p:cNvPr id="5" name="Footer Placeholder 4">
            <a:extLst>
              <a:ext uri="{FF2B5EF4-FFF2-40B4-BE49-F238E27FC236}">
                <a16:creationId xmlns:a16="http://schemas.microsoft.com/office/drawing/2014/main" id="{E6A80C31-5AD3-4431-9F41-7890A358ED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3B2D3D-C161-464D-AE1C-EA03314ADFDB}"/>
              </a:ext>
            </a:extLst>
          </p:cNvPr>
          <p:cNvSpPr>
            <a:spLocks noGrp="1"/>
          </p:cNvSpPr>
          <p:nvPr>
            <p:ph type="sldNum" sz="quarter" idx="12"/>
          </p:nvPr>
        </p:nvSpPr>
        <p:spPr/>
        <p:txBody>
          <a:bodyPr/>
          <a:lstStyle/>
          <a:p>
            <a:fld id="{3DF34E2C-C1A0-46EB-AA98-074243E826B0}" type="slidenum">
              <a:rPr lang="en-US" smtClean="0"/>
              <a:t>‹#›</a:t>
            </a:fld>
            <a:endParaRPr lang="en-US"/>
          </a:p>
        </p:txBody>
      </p:sp>
    </p:spTree>
    <p:extLst>
      <p:ext uri="{BB962C8B-B14F-4D97-AF65-F5344CB8AC3E}">
        <p14:creationId xmlns:p14="http://schemas.microsoft.com/office/powerpoint/2010/main" val="39069615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71603-1E3C-43F3-BE8E-4C6FCDBA0B7F}"/>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CEFA525E-73E6-45EC-BD65-255B2828F92E}"/>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435FEA5-607B-4ACB-8192-FC296BFE4850}"/>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79003D22-5AE5-4146-B6D3-2B7922824721}"/>
              </a:ext>
            </a:extLst>
          </p:cNvPr>
          <p:cNvSpPr>
            <a:spLocks noGrp="1"/>
          </p:cNvSpPr>
          <p:nvPr>
            <p:ph type="dt" sz="half" idx="10"/>
          </p:nvPr>
        </p:nvSpPr>
        <p:spPr/>
        <p:txBody>
          <a:bodyPr/>
          <a:lstStyle/>
          <a:p>
            <a:fld id="{9A727901-5066-4059-A1A6-1CD088972317}" type="datetimeFigureOut">
              <a:rPr lang="en-US" smtClean="0"/>
              <a:t>9/18/2023</a:t>
            </a:fld>
            <a:endParaRPr lang="en-US"/>
          </a:p>
        </p:txBody>
      </p:sp>
      <p:sp>
        <p:nvSpPr>
          <p:cNvPr id="6" name="Footer Placeholder 5">
            <a:extLst>
              <a:ext uri="{FF2B5EF4-FFF2-40B4-BE49-F238E27FC236}">
                <a16:creationId xmlns:a16="http://schemas.microsoft.com/office/drawing/2014/main" id="{86C2DFC7-0AAE-4A34-BFF7-22CAAAEA13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BEA958-5075-426A-86BB-D521AFD236D0}"/>
              </a:ext>
            </a:extLst>
          </p:cNvPr>
          <p:cNvSpPr>
            <a:spLocks noGrp="1"/>
          </p:cNvSpPr>
          <p:nvPr>
            <p:ph type="sldNum" sz="quarter" idx="12"/>
          </p:nvPr>
        </p:nvSpPr>
        <p:spPr/>
        <p:txBody>
          <a:bodyPr/>
          <a:lstStyle/>
          <a:p>
            <a:fld id="{580C2369-18E1-4183-9BFB-545B15346333}" type="slidenum">
              <a:rPr lang="en-US" smtClean="0"/>
              <a:t>‹#›</a:t>
            </a:fld>
            <a:endParaRPr lang="en-US"/>
          </a:p>
        </p:txBody>
      </p:sp>
    </p:spTree>
    <p:extLst>
      <p:ext uri="{BB962C8B-B14F-4D97-AF65-F5344CB8AC3E}">
        <p14:creationId xmlns:p14="http://schemas.microsoft.com/office/powerpoint/2010/main" val="115534857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8A19D-F502-4D79-AB30-D27BB451398B}"/>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5A16AF4-121D-48D1-85AB-CFA83D77452F}"/>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0A728E7-E088-4386-9BF5-B688681D24A5}"/>
              </a:ext>
            </a:extLst>
          </p:cNvPr>
          <p:cNvSpPr>
            <a:spLocks noGrp="1"/>
          </p:cNvSpPr>
          <p:nvPr>
            <p:ph type="dt" sz="half" idx="10"/>
          </p:nvPr>
        </p:nvSpPr>
        <p:spPr/>
        <p:txBody>
          <a:bodyPr/>
          <a:lstStyle/>
          <a:p>
            <a:fld id="{63EB5CF5-A67B-4CDA-9A83-CEF7EAA12CD3}" type="datetimeFigureOut">
              <a:rPr lang="en-US" smtClean="0"/>
              <a:t>9/18/2023</a:t>
            </a:fld>
            <a:endParaRPr lang="en-US"/>
          </a:p>
        </p:txBody>
      </p:sp>
      <p:sp>
        <p:nvSpPr>
          <p:cNvPr id="5" name="Footer Placeholder 4">
            <a:extLst>
              <a:ext uri="{FF2B5EF4-FFF2-40B4-BE49-F238E27FC236}">
                <a16:creationId xmlns:a16="http://schemas.microsoft.com/office/drawing/2014/main" id="{E6984C4B-5587-40B8-B025-C63EEB22B9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AE8786-2726-4F57-BDEB-0AD81354808B}"/>
              </a:ext>
            </a:extLst>
          </p:cNvPr>
          <p:cNvSpPr>
            <a:spLocks noGrp="1"/>
          </p:cNvSpPr>
          <p:nvPr>
            <p:ph type="sldNum" sz="quarter" idx="12"/>
          </p:nvPr>
        </p:nvSpPr>
        <p:spPr/>
        <p:txBody>
          <a:bodyPr/>
          <a:lstStyle/>
          <a:p>
            <a:fld id="{C24FB8A1-284D-427B-9A75-69D442CA1F50}" type="slidenum">
              <a:rPr lang="en-US" smtClean="0"/>
              <a:t>‹#›</a:t>
            </a:fld>
            <a:endParaRPr lang="en-US"/>
          </a:p>
        </p:txBody>
      </p:sp>
    </p:spTree>
    <p:extLst>
      <p:ext uri="{BB962C8B-B14F-4D97-AF65-F5344CB8AC3E}">
        <p14:creationId xmlns:p14="http://schemas.microsoft.com/office/powerpoint/2010/main" val="331935860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4C6A5-1694-4C52-BADF-DEC5A32515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37BAEE-740B-4880-ABCE-D975D41F9AE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A640C1-DE9A-42D8-B2A1-B7C61D128B0F}"/>
              </a:ext>
            </a:extLst>
          </p:cNvPr>
          <p:cNvSpPr>
            <a:spLocks noGrp="1"/>
          </p:cNvSpPr>
          <p:nvPr>
            <p:ph type="dt" sz="half" idx="10"/>
          </p:nvPr>
        </p:nvSpPr>
        <p:spPr/>
        <p:txBody>
          <a:bodyPr/>
          <a:lstStyle/>
          <a:p>
            <a:fld id="{63EB5CF5-A67B-4CDA-9A83-CEF7EAA12CD3}" type="datetimeFigureOut">
              <a:rPr lang="en-US" smtClean="0"/>
              <a:t>9/18/2023</a:t>
            </a:fld>
            <a:endParaRPr lang="en-US"/>
          </a:p>
        </p:txBody>
      </p:sp>
      <p:sp>
        <p:nvSpPr>
          <p:cNvPr id="5" name="Footer Placeholder 4">
            <a:extLst>
              <a:ext uri="{FF2B5EF4-FFF2-40B4-BE49-F238E27FC236}">
                <a16:creationId xmlns:a16="http://schemas.microsoft.com/office/drawing/2014/main" id="{B870F84A-E874-4624-B3B0-3291C308A3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AA2248-8267-4A61-8BD8-697A399FBF27}"/>
              </a:ext>
            </a:extLst>
          </p:cNvPr>
          <p:cNvSpPr>
            <a:spLocks noGrp="1"/>
          </p:cNvSpPr>
          <p:nvPr>
            <p:ph type="sldNum" sz="quarter" idx="12"/>
          </p:nvPr>
        </p:nvSpPr>
        <p:spPr/>
        <p:txBody>
          <a:bodyPr/>
          <a:lstStyle/>
          <a:p>
            <a:fld id="{C24FB8A1-284D-427B-9A75-69D442CA1F50}" type="slidenum">
              <a:rPr lang="en-US" smtClean="0"/>
              <a:t>‹#›</a:t>
            </a:fld>
            <a:endParaRPr lang="en-US"/>
          </a:p>
        </p:txBody>
      </p:sp>
    </p:spTree>
    <p:extLst>
      <p:ext uri="{BB962C8B-B14F-4D97-AF65-F5344CB8AC3E}">
        <p14:creationId xmlns:p14="http://schemas.microsoft.com/office/powerpoint/2010/main" val="142101913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89AB4-70BC-4568-A365-C710A7AE4061}"/>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C2F6D2E-DEBD-4289-928F-F535B3F86CAA}"/>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CDBCE2A-54A2-4B82-88D8-A04C63BB5762}"/>
              </a:ext>
            </a:extLst>
          </p:cNvPr>
          <p:cNvSpPr>
            <a:spLocks noGrp="1"/>
          </p:cNvSpPr>
          <p:nvPr>
            <p:ph type="dt" sz="half" idx="10"/>
          </p:nvPr>
        </p:nvSpPr>
        <p:spPr/>
        <p:txBody>
          <a:bodyPr/>
          <a:lstStyle/>
          <a:p>
            <a:fld id="{63EB5CF5-A67B-4CDA-9A83-CEF7EAA12CD3}" type="datetimeFigureOut">
              <a:rPr lang="en-US" smtClean="0"/>
              <a:t>9/18/2023</a:t>
            </a:fld>
            <a:endParaRPr lang="en-US"/>
          </a:p>
        </p:txBody>
      </p:sp>
      <p:sp>
        <p:nvSpPr>
          <p:cNvPr id="5" name="Footer Placeholder 4">
            <a:extLst>
              <a:ext uri="{FF2B5EF4-FFF2-40B4-BE49-F238E27FC236}">
                <a16:creationId xmlns:a16="http://schemas.microsoft.com/office/drawing/2014/main" id="{D75CE0CC-F2F5-4877-920B-4B99A65B9D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0D46CE-9325-45DB-B126-9987F3070C8F}"/>
              </a:ext>
            </a:extLst>
          </p:cNvPr>
          <p:cNvSpPr>
            <a:spLocks noGrp="1"/>
          </p:cNvSpPr>
          <p:nvPr>
            <p:ph type="sldNum" sz="quarter" idx="12"/>
          </p:nvPr>
        </p:nvSpPr>
        <p:spPr/>
        <p:txBody>
          <a:bodyPr/>
          <a:lstStyle/>
          <a:p>
            <a:fld id="{C24FB8A1-284D-427B-9A75-69D442CA1F50}" type="slidenum">
              <a:rPr lang="en-US" smtClean="0"/>
              <a:t>‹#›</a:t>
            </a:fld>
            <a:endParaRPr lang="en-US"/>
          </a:p>
        </p:txBody>
      </p:sp>
    </p:spTree>
    <p:extLst>
      <p:ext uri="{BB962C8B-B14F-4D97-AF65-F5344CB8AC3E}">
        <p14:creationId xmlns:p14="http://schemas.microsoft.com/office/powerpoint/2010/main" val="27733550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97DEF-E42C-47BA-BD7F-BC9A90C024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AC9EAB-53FB-4516-998E-F231F372326C}"/>
              </a:ext>
            </a:extLst>
          </p:cNvPr>
          <p:cNvSpPr>
            <a:spLocks noGrp="1"/>
          </p:cNvSpPr>
          <p:nvPr>
            <p:ph sz="half" idx="1"/>
          </p:nvPr>
        </p:nvSpPr>
        <p:spPr>
          <a:xfrm>
            <a:off x="62865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4809973-2810-4A8C-807F-5E71A3B96C66}"/>
              </a:ext>
            </a:extLst>
          </p:cNvPr>
          <p:cNvSpPr>
            <a:spLocks noGrp="1"/>
          </p:cNvSpPr>
          <p:nvPr>
            <p:ph sz="half" idx="2"/>
          </p:nvPr>
        </p:nvSpPr>
        <p:spPr>
          <a:xfrm>
            <a:off x="464820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82D32E1-187D-40B8-AEF5-B48E1C5E02F5}"/>
              </a:ext>
            </a:extLst>
          </p:cNvPr>
          <p:cNvSpPr>
            <a:spLocks noGrp="1"/>
          </p:cNvSpPr>
          <p:nvPr>
            <p:ph type="dt" sz="half" idx="10"/>
          </p:nvPr>
        </p:nvSpPr>
        <p:spPr/>
        <p:txBody>
          <a:bodyPr/>
          <a:lstStyle/>
          <a:p>
            <a:fld id="{63EB5CF5-A67B-4CDA-9A83-CEF7EAA12CD3}" type="datetimeFigureOut">
              <a:rPr lang="en-US" smtClean="0"/>
              <a:t>9/18/2023</a:t>
            </a:fld>
            <a:endParaRPr lang="en-US"/>
          </a:p>
        </p:txBody>
      </p:sp>
      <p:sp>
        <p:nvSpPr>
          <p:cNvPr id="6" name="Footer Placeholder 5">
            <a:extLst>
              <a:ext uri="{FF2B5EF4-FFF2-40B4-BE49-F238E27FC236}">
                <a16:creationId xmlns:a16="http://schemas.microsoft.com/office/drawing/2014/main" id="{7956D39A-EBCF-4218-9DFF-87FF0E5068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D18CBE-0ADE-4827-AD7F-8FAC1B0F1FD0}"/>
              </a:ext>
            </a:extLst>
          </p:cNvPr>
          <p:cNvSpPr>
            <a:spLocks noGrp="1"/>
          </p:cNvSpPr>
          <p:nvPr>
            <p:ph type="sldNum" sz="quarter" idx="12"/>
          </p:nvPr>
        </p:nvSpPr>
        <p:spPr/>
        <p:txBody>
          <a:bodyPr/>
          <a:lstStyle/>
          <a:p>
            <a:fld id="{C24FB8A1-284D-427B-9A75-69D442CA1F50}" type="slidenum">
              <a:rPr lang="en-US" smtClean="0"/>
              <a:t>‹#›</a:t>
            </a:fld>
            <a:endParaRPr lang="en-US"/>
          </a:p>
        </p:txBody>
      </p:sp>
    </p:spTree>
    <p:extLst>
      <p:ext uri="{BB962C8B-B14F-4D97-AF65-F5344CB8AC3E}">
        <p14:creationId xmlns:p14="http://schemas.microsoft.com/office/powerpoint/2010/main" val="185690654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B2608-F793-4230-8296-AB4DA63ECC45}"/>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1958D21-6086-4F03-92B0-D72B4C21E55C}"/>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959E424-3B25-4520-87F4-FF5DE4099508}"/>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8658A4C-9097-4B7C-9280-0C43DB219479}"/>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1C5549C-7D2C-4A6D-8914-5A4B25393739}"/>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74D9B0D-764B-4D3C-ADC2-40DC201EF4C0}"/>
              </a:ext>
            </a:extLst>
          </p:cNvPr>
          <p:cNvSpPr>
            <a:spLocks noGrp="1"/>
          </p:cNvSpPr>
          <p:nvPr>
            <p:ph type="dt" sz="half" idx="10"/>
          </p:nvPr>
        </p:nvSpPr>
        <p:spPr/>
        <p:txBody>
          <a:bodyPr/>
          <a:lstStyle/>
          <a:p>
            <a:fld id="{63EB5CF5-A67B-4CDA-9A83-CEF7EAA12CD3}" type="datetimeFigureOut">
              <a:rPr lang="en-US" smtClean="0"/>
              <a:t>9/18/2023</a:t>
            </a:fld>
            <a:endParaRPr lang="en-US"/>
          </a:p>
        </p:txBody>
      </p:sp>
      <p:sp>
        <p:nvSpPr>
          <p:cNvPr id="8" name="Footer Placeholder 7">
            <a:extLst>
              <a:ext uri="{FF2B5EF4-FFF2-40B4-BE49-F238E27FC236}">
                <a16:creationId xmlns:a16="http://schemas.microsoft.com/office/drawing/2014/main" id="{89B68915-0766-418E-96AF-23A98C22CF5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983D436-D503-4695-A4FE-00543DCFF00E}"/>
              </a:ext>
            </a:extLst>
          </p:cNvPr>
          <p:cNvSpPr>
            <a:spLocks noGrp="1"/>
          </p:cNvSpPr>
          <p:nvPr>
            <p:ph type="sldNum" sz="quarter" idx="12"/>
          </p:nvPr>
        </p:nvSpPr>
        <p:spPr/>
        <p:txBody>
          <a:bodyPr/>
          <a:lstStyle/>
          <a:p>
            <a:fld id="{C24FB8A1-284D-427B-9A75-69D442CA1F50}" type="slidenum">
              <a:rPr lang="en-US" smtClean="0"/>
              <a:t>‹#›</a:t>
            </a:fld>
            <a:endParaRPr lang="en-US"/>
          </a:p>
        </p:txBody>
      </p:sp>
    </p:spTree>
    <p:extLst>
      <p:ext uri="{BB962C8B-B14F-4D97-AF65-F5344CB8AC3E}">
        <p14:creationId xmlns:p14="http://schemas.microsoft.com/office/powerpoint/2010/main" val="344186240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36B1E-8398-4AFD-93B6-B7C67AE16A8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4F9C1A6-C688-4368-BB6F-BFD2648D90C2}"/>
              </a:ext>
            </a:extLst>
          </p:cNvPr>
          <p:cNvSpPr>
            <a:spLocks noGrp="1"/>
          </p:cNvSpPr>
          <p:nvPr>
            <p:ph type="dt" sz="half" idx="10"/>
          </p:nvPr>
        </p:nvSpPr>
        <p:spPr/>
        <p:txBody>
          <a:bodyPr/>
          <a:lstStyle/>
          <a:p>
            <a:fld id="{63EB5CF5-A67B-4CDA-9A83-CEF7EAA12CD3}" type="datetimeFigureOut">
              <a:rPr lang="en-US" smtClean="0"/>
              <a:t>9/18/2023</a:t>
            </a:fld>
            <a:endParaRPr lang="en-US"/>
          </a:p>
        </p:txBody>
      </p:sp>
      <p:sp>
        <p:nvSpPr>
          <p:cNvPr id="4" name="Footer Placeholder 3">
            <a:extLst>
              <a:ext uri="{FF2B5EF4-FFF2-40B4-BE49-F238E27FC236}">
                <a16:creationId xmlns:a16="http://schemas.microsoft.com/office/drawing/2014/main" id="{8E19163B-36C8-4B54-86C0-1ABAEA6ABF7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DF88DA9-C08F-4BF5-87C5-450CC4D27CFE}"/>
              </a:ext>
            </a:extLst>
          </p:cNvPr>
          <p:cNvSpPr>
            <a:spLocks noGrp="1"/>
          </p:cNvSpPr>
          <p:nvPr>
            <p:ph type="sldNum" sz="quarter" idx="12"/>
          </p:nvPr>
        </p:nvSpPr>
        <p:spPr/>
        <p:txBody>
          <a:bodyPr/>
          <a:lstStyle/>
          <a:p>
            <a:fld id="{C24FB8A1-284D-427B-9A75-69D442CA1F50}" type="slidenum">
              <a:rPr lang="en-US" smtClean="0"/>
              <a:t>‹#›</a:t>
            </a:fld>
            <a:endParaRPr lang="en-US"/>
          </a:p>
        </p:txBody>
      </p:sp>
    </p:spTree>
    <p:extLst>
      <p:ext uri="{BB962C8B-B14F-4D97-AF65-F5344CB8AC3E}">
        <p14:creationId xmlns:p14="http://schemas.microsoft.com/office/powerpoint/2010/main" val="323048348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990077-1078-4030-9E5C-3D3600ABA16F}"/>
              </a:ext>
            </a:extLst>
          </p:cNvPr>
          <p:cNvSpPr>
            <a:spLocks noGrp="1"/>
          </p:cNvSpPr>
          <p:nvPr>
            <p:ph type="dt" sz="half" idx="10"/>
          </p:nvPr>
        </p:nvSpPr>
        <p:spPr/>
        <p:txBody>
          <a:bodyPr/>
          <a:lstStyle/>
          <a:p>
            <a:fld id="{63EB5CF5-A67B-4CDA-9A83-CEF7EAA12CD3}" type="datetimeFigureOut">
              <a:rPr lang="en-US" smtClean="0"/>
              <a:t>9/18/2023</a:t>
            </a:fld>
            <a:endParaRPr lang="en-US"/>
          </a:p>
        </p:txBody>
      </p:sp>
      <p:sp>
        <p:nvSpPr>
          <p:cNvPr id="3" name="Footer Placeholder 2">
            <a:extLst>
              <a:ext uri="{FF2B5EF4-FFF2-40B4-BE49-F238E27FC236}">
                <a16:creationId xmlns:a16="http://schemas.microsoft.com/office/drawing/2014/main" id="{59EFD4F6-DDC1-42B6-8E7E-E7AE2BC9BEC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B56B569-450D-493E-ABE5-C530587BDCF7}"/>
              </a:ext>
            </a:extLst>
          </p:cNvPr>
          <p:cNvSpPr>
            <a:spLocks noGrp="1"/>
          </p:cNvSpPr>
          <p:nvPr>
            <p:ph type="sldNum" sz="quarter" idx="12"/>
          </p:nvPr>
        </p:nvSpPr>
        <p:spPr/>
        <p:txBody>
          <a:bodyPr/>
          <a:lstStyle/>
          <a:p>
            <a:fld id="{C24FB8A1-284D-427B-9A75-69D442CA1F50}" type="slidenum">
              <a:rPr lang="en-US" smtClean="0"/>
              <a:t>‹#›</a:t>
            </a:fld>
            <a:endParaRPr lang="en-US"/>
          </a:p>
        </p:txBody>
      </p:sp>
    </p:spTree>
    <p:extLst>
      <p:ext uri="{BB962C8B-B14F-4D97-AF65-F5344CB8AC3E}">
        <p14:creationId xmlns:p14="http://schemas.microsoft.com/office/powerpoint/2010/main" val="265755950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FE7EA-1BFD-4DEE-A180-6294134C931A}"/>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95A99E8-7101-4715-9E8C-E5988EB7B3C7}"/>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589230-09C0-483B-BAF4-0952ECC2FD5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6E28439-614D-4D18-AF8C-8DF3D7EF86FF}"/>
              </a:ext>
            </a:extLst>
          </p:cNvPr>
          <p:cNvSpPr>
            <a:spLocks noGrp="1"/>
          </p:cNvSpPr>
          <p:nvPr>
            <p:ph type="dt" sz="half" idx="10"/>
          </p:nvPr>
        </p:nvSpPr>
        <p:spPr/>
        <p:txBody>
          <a:bodyPr/>
          <a:lstStyle/>
          <a:p>
            <a:fld id="{63EB5CF5-A67B-4CDA-9A83-CEF7EAA12CD3}" type="datetimeFigureOut">
              <a:rPr lang="en-US" smtClean="0"/>
              <a:t>9/18/2023</a:t>
            </a:fld>
            <a:endParaRPr lang="en-US"/>
          </a:p>
        </p:txBody>
      </p:sp>
      <p:sp>
        <p:nvSpPr>
          <p:cNvPr id="6" name="Footer Placeholder 5">
            <a:extLst>
              <a:ext uri="{FF2B5EF4-FFF2-40B4-BE49-F238E27FC236}">
                <a16:creationId xmlns:a16="http://schemas.microsoft.com/office/drawing/2014/main" id="{86E5D8DC-B103-47B8-9DF1-9D04EF97FE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25B260-C057-43B8-A689-2328FD05ED14}"/>
              </a:ext>
            </a:extLst>
          </p:cNvPr>
          <p:cNvSpPr>
            <a:spLocks noGrp="1"/>
          </p:cNvSpPr>
          <p:nvPr>
            <p:ph type="sldNum" sz="quarter" idx="12"/>
          </p:nvPr>
        </p:nvSpPr>
        <p:spPr/>
        <p:txBody>
          <a:bodyPr/>
          <a:lstStyle/>
          <a:p>
            <a:fld id="{C24FB8A1-284D-427B-9A75-69D442CA1F50}" type="slidenum">
              <a:rPr lang="en-US" smtClean="0"/>
              <a:t>‹#›</a:t>
            </a:fld>
            <a:endParaRPr lang="en-US"/>
          </a:p>
        </p:txBody>
      </p:sp>
    </p:spTree>
    <p:extLst>
      <p:ext uri="{BB962C8B-B14F-4D97-AF65-F5344CB8AC3E}">
        <p14:creationId xmlns:p14="http://schemas.microsoft.com/office/powerpoint/2010/main" val="258945753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C0AC6-452C-4AAE-8E56-CB57119ABE47}"/>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006A5E9-83B4-4F83-9A80-76AE78ED69FF}"/>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C82250C-4ED9-4E51-82C8-30BA35483B71}"/>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F646B6A-0880-470F-9F2C-EFA8C2E1A67F}"/>
              </a:ext>
            </a:extLst>
          </p:cNvPr>
          <p:cNvSpPr>
            <a:spLocks noGrp="1"/>
          </p:cNvSpPr>
          <p:nvPr>
            <p:ph type="dt" sz="half" idx="10"/>
          </p:nvPr>
        </p:nvSpPr>
        <p:spPr/>
        <p:txBody>
          <a:bodyPr/>
          <a:lstStyle/>
          <a:p>
            <a:fld id="{63EB5CF5-A67B-4CDA-9A83-CEF7EAA12CD3}" type="datetimeFigureOut">
              <a:rPr lang="en-US" smtClean="0"/>
              <a:t>9/18/2023</a:t>
            </a:fld>
            <a:endParaRPr lang="en-US"/>
          </a:p>
        </p:txBody>
      </p:sp>
      <p:sp>
        <p:nvSpPr>
          <p:cNvPr id="6" name="Footer Placeholder 5">
            <a:extLst>
              <a:ext uri="{FF2B5EF4-FFF2-40B4-BE49-F238E27FC236}">
                <a16:creationId xmlns:a16="http://schemas.microsoft.com/office/drawing/2014/main" id="{43028B01-4235-4A93-AA04-E0EB825910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F6BDA6-ADCD-4E42-99FF-6C27F915CC14}"/>
              </a:ext>
            </a:extLst>
          </p:cNvPr>
          <p:cNvSpPr>
            <a:spLocks noGrp="1"/>
          </p:cNvSpPr>
          <p:nvPr>
            <p:ph type="sldNum" sz="quarter" idx="12"/>
          </p:nvPr>
        </p:nvSpPr>
        <p:spPr/>
        <p:txBody>
          <a:bodyPr/>
          <a:lstStyle/>
          <a:p>
            <a:fld id="{C24FB8A1-284D-427B-9A75-69D442CA1F50}" type="slidenum">
              <a:rPr lang="en-US" smtClean="0"/>
              <a:t>‹#›</a:t>
            </a:fld>
            <a:endParaRPr lang="en-US"/>
          </a:p>
        </p:txBody>
      </p:sp>
    </p:spTree>
    <p:extLst>
      <p:ext uri="{BB962C8B-B14F-4D97-AF65-F5344CB8AC3E}">
        <p14:creationId xmlns:p14="http://schemas.microsoft.com/office/powerpoint/2010/main" val="213479056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1AA44-FAAE-4463-A15F-E9E5CA85B2F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C158C6A-59B5-45EF-B2FB-CA9E83F2DE4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D89D29-127E-4706-92FA-EBE028026B5E}"/>
              </a:ext>
            </a:extLst>
          </p:cNvPr>
          <p:cNvSpPr>
            <a:spLocks noGrp="1"/>
          </p:cNvSpPr>
          <p:nvPr>
            <p:ph type="dt" sz="half" idx="10"/>
          </p:nvPr>
        </p:nvSpPr>
        <p:spPr/>
        <p:txBody>
          <a:bodyPr/>
          <a:lstStyle/>
          <a:p>
            <a:fld id="{63EB5CF5-A67B-4CDA-9A83-CEF7EAA12CD3}" type="datetimeFigureOut">
              <a:rPr lang="en-US" smtClean="0"/>
              <a:t>9/18/2023</a:t>
            </a:fld>
            <a:endParaRPr lang="en-US"/>
          </a:p>
        </p:txBody>
      </p:sp>
      <p:sp>
        <p:nvSpPr>
          <p:cNvPr id="5" name="Footer Placeholder 4">
            <a:extLst>
              <a:ext uri="{FF2B5EF4-FFF2-40B4-BE49-F238E27FC236}">
                <a16:creationId xmlns:a16="http://schemas.microsoft.com/office/drawing/2014/main" id="{53FA888A-7421-41D9-925D-5835E5E352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E2B297-866F-4E52-A207-60C8325D201E}"/>
              </a:ext>
            </a:extLst>
          </p:cNvPr>
          <p:cNvSpPr>
            <a:spLocks noGrp="1"/>
          </p:cNvSpPr>
          <p:nvPr>
            <p:ph type="sldNum" sz="quarter" idx="12"/>
          </p:nvPr>
        </p:nvSpPr>
        <p:spPr/>
        <p:txBody>
          <a:bodyPr/>
          <a:lstStyle/>
          <a:p>
            <a:fld id="{C24FB8A1-284D-427B-9A75-69D442CA1F50}" type="slidenum">
              <a:rPr lang="en-US" smtClean="0"/>
              <a:t>‹#›</a:t>
            </a:fld>
            <a:endParaRPr lang="en-US"/>
          </a:p>
        </p:txBody>
      </p:sp>
    </p:spTree>
    <p:extLst>
      <p:ext uri="{BB962C8B-B14F-4D97-AF65-F5344CB8AC3E}">
        <p14:creationId xmlns:p14="http://schemas.microsoft.com/office/powerpoint/2010/main" val="11437861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BB370-77FB-4BDB-91BE-E0FEB4D20DCF}"/>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89B0BE20-0E21-4CD8-9AAB-CB808EE69A4E}"/>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6DA8B4CE-7E85-4094-8BAB-476A5CD3BC70}"/>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50E38BA3-9B79-4A42-BE4B-21FFE30A8FD5}"/>
              </a:ext>
            </a:extLst>
          </p:cNvPr>
          <p:cNvSpPr>
            <a:spLocks noGrp="1"/>
          </p:cNvSpPr>
          <p:nvPr>
            <p:ph type="dt" sz="half" idx="10"/>
          </p:nvPr>
        </p:nvSpPr>
        <p:spPr/>
        <p:txBody>
          <a:bodyPr/>
          <a:lstStyle/>
          <a:p>
            <a:fld id="{9A727901-5066-4059-A1A6-1CD088972317}" type="datetimeFigureOut">
              <a:rPr lang="en-US" smtClean="0"/>
              <a:t>9/18/2023</a:t>
            </a:fld>
            <a:endParaRPr lang="en-US"/>
          </a:p>
        </p:txBody>
      </p:sp>
      <p:sp>
        <p:nvSpPr>
          <p:cNvPr id="6" name="Footer Placeholder 5">
            <a:extLst>
              <a:ext uri="{FF2B5EF4-FFF2-40B4-BE49-F238E27FC236}">
                <a16:creationId xmlns:a16="http://schemas.microsoft.com/office/drawing/2014/main" id="{A1B86A6A-1E66-4404-BCD4-55148816F3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1743E5-882C-46E9-8154-C7ECCFA35F34}"/>
              </a:ext>
            </a:extLst>
          </p:cNvPr>
          <p:cNvSpPr>
            <a:spLocks noGrp="1"/>
          </p:cNvSpPr>
          <p:nvPr>
            <p:ph type="sldNum" sz="quarter" idx="12"/>
          </p:nvPr>
        </p:nvSpPr>
        <p:spPr/>
        <p:txBody>
          <a:bodyPr/>
          <a:lstStyle/>
          <a:p>
            <a:fld id="{580C2369-18E1-4183-9BFB-545B15346333}" type="slidenum">
              <a:rPr lang="en-US" smtClean="0"/>
              <a:t>‹#›</a:t>
            </a:fld>
            <a:endParaRPr lang="en-US"/>
          </a:p>
        </p:txBody>
      </p:sp>
    </p:spTree>
    <p:extLst>
      <p:ext uri="{BB962C8B-B14F-4D97-AF65-F5344CB8AC3E}">
        <p14:creationId xmlns:p14="http://schemas.microsoft.com/office/powerpoint/2010/main" val="121286320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873AFF-4AC7-4C24-9118-A515924FFE91}"/>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8108CA5-F18A-41C2-948D-B0EF3F781823}"/>
              </a:ext>
            </a:extLst>
          </p:cNvPr>
          <p:cNvSpPr>
            <a:spLocks noGrp="1"/>
          </p:cNvSpPr>
          <p:nvPr>
            <p:ph type="body" orient="vert" idx="1"/>
          </p:nvPr>
        </p:nvSpPr>
        <p:spPr>
          <a:xfrm>
            <a:off x="628650" y="365125"/>
            <a:ext cx="57626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DA8E00-CA0F-483A-9A32-9052F35F9C39}"/>
              </a:ext>
            </a:extLst>
          </p:cNvPr>
          <p:cNvSpPr>
            <a:spLocks noGrp="1"/>
          </p:cNvSpPr>
          <p:nvPr>
            <p:ph type="dt" sz="half" idx="10"/>
          </p:nvPr>
        </p:nvSpPr>
        <p:spPr/>
        <p:txBody>
          <a:bodyPr/>
          <a:lstStyle/>
          <a:p>
            <a:fld id="{63EB5CF5-A67B-4CDA-9A83-CEF7EAA12CD3}" type="datetimeFigureOut">
              <a:rPr lang="en-US" smtClean="0"/>
              <a:t>9/18/2023</a:t>
            </a:fld>
            <a:endParaRPr lang="en-US"/>
          </a:p>
        </p:txBody>
      </p:sp>
      <p:sp>
        <p:nvSpPr>
          <p:cNvPr id="5" name="Footer Placeholder 4">
            <a:extLst>
              <a:ext uri="{FF2B5EF4-FFF2-40B4-BE49-F238E27FC236}">
                <a16:creationId xmlns:a16="http://schemas.microsoft.com/office/drawing/2014/main" id="{CB80BE8E-7A62-45FB-A744-F9BD56F9B6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D127CF-0AEA-4C5C-9A00-980D9FD4DC97}"/>
              </a:ext>
            </a:extLst>
          </p:cNvPr>
          <p:cNvSpPr>
            <a:spLocks noGrp="1"/>
          </p:cNvSpPr>
          <p:nvPr>
            <p:ph type="sldNum" sz="quarter" idx="12"/>
          </p:nvPr>
        </p:nvSpPr>
        <p:spPr/>
        <p:txBody>
          <a:bodyPr/>
          <a:lstStyle/>
          <a:p>
            <a:fld id="{C24FB8A1-284D-427B-9A75-69D442CA1F50}" type="slidenum">
              <a:rPr lang="en-US" smtClean="0"/>
              <a:t>‹#›</a:t>
            </a:fld>
            <a:endParaRPr lang="en-US"/>
          </a:p>
        </p:txBody>
      </p:sp>
    </p:spTree>
    <p:extLst>
      <p:ext uri="{BB962C8B-B14F-4D97-AF65-F5344CB8AC3E}">
        <p14:creationId xmlns:p14="http://schemas.microsoft.com/office/powerpoint/2010/main" val="85997214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68847-A7B7-4E62-A593-03012F8CF99D}"/>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5832503-7607-48A7-A9F0-430F65E55B37}"/>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0DCF8B6-BC9E-4841-8BF2-E23A9C53241F}"/>
              </a:ext>
            </a:extLst>
          </p:cNvPr>
          <p:cNvSpPr>
            <a:spLocks noGrp="1"/>
          </p:cNvSpPr>
          <p:nvPr>
            <p:ph type="dt" sz="half" idx="10"/>
          </p:nvPr>
        </p:nvSpPr>
        <p:spPr/>
        <p:txBody>
          <a:bodyPr/>
          <a:lstStyle/>
          <a:p>
            <a:fld id="{ECAA9A8C-A902-4750-92DC-6E7536A84286}" type="datetimeFigureOut">
              <a:rPr lang="en-US" smtClean="0"/>
              <a:t>9/18/2023</a:t>
            </a:fld>
            <a:endParaRPr lang="en-US"/>
          </a:p>
        </p:txBody>
      </p:sp>
      <p:sp>
        <p:nvSpPr>
          <p:cNvPr id="5" name="Footer Placeholder 4">
            <a:extLst>
              <a:ext uri="{FF2B5EF4-FFF2-40B4-BE49-F238E27FC236}">
                <a16:creationId xmlns:a16="http://schemas.microsoft.com/office/drawing/2014/main" id="{D2A389F4-4CA9-436F-A698-CCF3748F10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00CDA5-508F-4884-99EC-3F3D04FF1F24}"/>
              </a:ext>
            </a:extLst>
          </p:cNvPr>
          <p:cNvSpPr>
            <a:spLocks noGrp="1"/>
          </p:cNvSpPr>
          <p:nvPr>
            <p:ph type="sldNum" sz="quarter" idx="12"/>
          </p:nvPr>
        </p:nvSpPr>
        <p:spPr/>
        <p:txBody>
          <a:bodyPr/>
          <a:lstStyle/>
          <a:p>
            <a:fld id="{0B1D2DF6-04AE-44D9-B2AE-B7780A116237}" type="slidenum">
              <a:rPr lang="en-US" smtClean="0"/>
              <a:t>‹#›</a:t>
            </a:fld>
            <a:endParaRPr lang="en-US"/>
          </a:p>
        </p:txBody>
      </p:sp>
    </p:spTree>
    <p:extLst>
      <p:ext uri="{BB962C8B-B14F-4D97-AF65-F5344CB8AC3E}">
        <p14:creationId xmlns:p14="http://schemas.microsoft.com/office/powerpoint/2010/main" val="319532364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DD62D-D39F-4C8F-A557-198440B7D1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F9BB41-38DF-416D-A7C0-DD59727A7F8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357E8C-6D8D-4B87-B923-0C8AFB27A6EE}"/>
              </a:ext>
            </a:extLst>
          </p:cNvPr>
          <p:cNvSpPr>
            <a:spLocks noGrp="1"/>
          </p:cNvSpPr>
          <p:nvPr>
            <p:ph type="dt" sz="half" idx="10"/>
          </p:nvPr>
        </p:nvSpPr>
        <p:spPr/>
        <p:txBody>
          <a:bodyPr/>
          <a:lstStyle/>
          <a:p>
            <a:fld id="{ECAA9A8C-A902-4750-92DC-6E7536A84286}" type="datetimeFigureOut">
              <a:rPr lang="en-US" smtClean="0"/>
              <a:t>9/18/2023</a:t>
            </a:fld>
            <a:endParaRPr lang="en-US"/>
          </a:p>
        </p:txBody>
      </p:sp>
      <p:sp>
        <p:nvSpPr>
          <p:cNvPr id="5" name="Footer Placeholder 4">
            <a:extLst>
              <a:ext uri="{FF2B5EF4-FFF2-40B4-BE49-F238E27FC236}">
                <a16:creationId xmlns:a16="http://schemas.microsoft.com/office/drawing/2014/main" id="{B27D4313-D51B-4163-8332-8BC09EFC0D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CEA767-5EFF-42AE-AF3A-1EDC4AC5905B}"/>
              </a:ext>
            </a:extLst>
          </p:cNvPr>
          <p:cNvSpPr>
            <a:spLocks noGrp="1"/>
          </p:cNvSpPr>
          <p:nvPr>
            <p:ph type="sldNum" sz="quarter" idx="12"/>
          </p:nvPr>
        </p:nvSpPr>
        <p:spPr/>
        <p:txBody>
          <a:bodyPr/>
          <a:lstStyle/>
          <a:p>
            <a:fld id="{0B1D2DF6-04AE-44D9-B2AE-B7780A116237}" type="slidenum">
              <a:rPr lang="en-US" smtClean="0"/>
              <a:t>‹#›</a:t>
            </a:fld>
            <a:endParaRPr lang="en-US"/>
          </a:p>
        </p:txBody>
      </p:sp>
    </p:spTree>
    <p:extLst>
      <p:ext uri="{BB962C8B-B14F-4D97-AF65-F5344CB8AC3E}">
        <p14:creationId xmlns:p14="http://schemas.microsoft.com/office/powerpoint/2010/main" val="41846890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F1EB8-057A-468C-8AE2-4D1DBE733458}"/>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BE2BEE-33F1-48A1-AD28-CDF4C94AB8E4}"/>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81B7180-DE4A-4A19-B0DF-08F85FBB5E51}"/>
              </a:ext>
            </a:extLst>
          </p:cNvPr>
          <p:cNvSpPr>
            <a:spLocks noGrp="1"/>
          </p:cNvSpPr>
          <p:nvPr>
            <p:ph type="dt" sz="half" idx="10"/>
          </p:nvPr>
        </p:nvSpPr>
        <p:spPr/>
        <p:txBody>
          <a:bodyPr/>
          <a:lstStyle/>
          <a:p>
            <a:fld id="{ECAA9A8C-A902-4750-92DC-6E7536A84286}" type="datetimeFigureOut">
              <a:rPr lang="en-US" smtClean="0"/>
              <a:t>9/18/2023</a:t>
            </a:fld>
            <a:endParaRPr lang="en-US"/>
          </a:p>
        </p:txBody>
      </p:sp>
      <p:sp>
        <p:nvSpPr>
          <p:cNvPr id="5" name="Footer Placeholder 4">
            <a:extLst>
              <a:ext uri="{FF2B5EF4-FFF2-40B4-BE49-F238E27FC236}">
                <a16:creationId xmlns:a16="http://schemas.microsoft.com/office/drawing/2014/main" id="{D57341F0-A2F7-4897-816A-CF7EC59EE1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C4F7B2-224D-4149-8E54-DA736378EAF4}"/>
              </a:ext>
            </a:extLst>
          </p:cNvPr>
          <p:cNvSpPr>
            <a:spLocks noGrp="1"/>
          </p:cNvSpPr>
          <p:nvPr>
            <p:ph type="sldNum" sz="quarter" idx="12"/>
          </p:nvPr>
        </p:nvSpPr>
        <p:spPr/>
        <p:txBody>
          <a:bodyPr/>
          <a:lstStyle/>
          <a:p>
            <a:fld id="{0B1D2DF6-04AE-44D9-B2AE-B7780A116237}" type="slidenum">
              <a:rPr lang="en-US" smtClean="0"/>
              <a:t>‹#›</a:t>
            </a:fld>
            <a:endParaRPr lang="en-US"/>
          </a:p>
        </p:txBody>
      </p:sp>
    </p:spTree>
    <p:extLst>
      <p:ext uri="{BB962C8B-B14F-4D97-AF65-F5344CB8AC3E}">
        <p14:creationId xmlns:p14="http://schemas.microsoft.com/office/powerpoint/2010/main" val="400238284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4E3C1-5F04-4408-BC96-F628AE0421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8CE1A1-0CD5-41A4-9DB7-69D88C3AB0E9}"/>
              </a:ext>
            </a:extLst>
          </p:cNvPr>
          <p:cNvSpPr>
            <a:spLocks noGrp="1"/>
          </p:cNvSpPr>
          <p:nvPr>
            <p:ph sz="half" idx="1"/>
          </p:nvPr>
        </p:nvSpPr>
        <p:spPr>
          <a:xfrm>
            <a:off x="62865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DCEF8B9-003A-448C-9FAF-F785165098E6}"/>
              </a:ext>
            </a:extLst>
          </p:cNvPr>
          <p:cNvSpPr>
            <a:spLocks noGrp="1"/>
          </p:cNvSpPr>
          <p:nvPr>
            <p:ph sz="half" idx="2"/>
          </p:nvPr>
        </p:nvSpPr>
        <p:spPr>
          <a:xfrm>
            <a:off x="464820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606832E-57EA-43B9-9DB3-47F25AB4167E}"/>
              </a:ext>
            </a:extLst>
          </p:cNvPr>
          <p:cNvSpPr>
            <a:spLocks noGrp="1"/>
          </p:cNvSpPr>
          <p:nvPr>
            <p:ph type="dt" sz="half" idx="10"/>
          </p:nvPr>
        </p:nvSpPr>
        <p:spPr/>
        <p:txBody>
          <a:bodyPr/>
          <a:lstStyle/>
          <a:p>
            <a:fld id="{ECAA9A8C-A902-4750-92DC-6E7536A84286}" type="datetimeFigureOut">
              <a:rPr lang="en-US" smtClean="0"/>
              <a:t>9/18/2023</a:t>
            </a:fld>
            <a:endParaRPr lang="en-US"/>
          </a:p>
        </p:txBody>
      </p:sp>
      <p:sp>
        <p:nvSpPr>
          <p:cNvPr id="6" name="Footer Placeholder 5">
            <a:extLst>
              <a:ext uri="{FF2B5EF4-FFF2-40B4-BE49-F238E27FC236}">
                <a16:creationId xmlns:a16="http://schemas.microsoft.com/office/drawing/2014/main" id="{D7627BCD-A261-44FC-9063-C3D5F93044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9CC890-B3E2-43EB-B1FD-E5D22EB797F1}"/>
              </a:ext>
            </a:extLst>
          </p:cNvPr>
          <p:cNvSpPr>
            <a:spLocks noGrp="1"/>
          </p:cNvSpPr>
          <p:nvPr>
            <p:ph type="sldNum" sz="quarter" idx="12"/>
          </p:nvPr>
        </p:nvSpPr>
        <p:spPr/>
        <p:txBody>
          <a:bodyPr/>
          <a:lstStyle/>
          <a:p>
            <a:fld id="{0B1D2DF6-04AE-44D9-B2AE-B7780A116237}" type="slidenum">
              <a:rPr lang="en-US" smtClean="0"/>
              <a:t>‹#›</a:t>
            </a:fld>
            <a:endParaRPr lang="en-US"/>
          </a:p>
        </p:txBody>
      </p:sp>
    </p:spTree>
    <p:extLst>
      <p:ext uri="{BB962C8B-B14F-4D97-AF65-F5344CB8AC3E}">
        <p14:creationId xmlns:p14="http://schemas.microsoft.com/office/powerpoint/2010/main" val="399161997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07818-F5A2-4359-814C-EBF2457A6ADD}"/>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D1C991C-DE30-488F-8D06-1BF394B80644}"/>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492DD8F-B434-4446-98E6-A241106EEE87}"/>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84AF546-4E3D-44DD-8CCF-5C4F28DC9712}"/>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7C9297D-03FA-48F2-884D-82237E17B321}"/>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E2EE10-2356-4ADD-BB39-984E3860D590}"/>
              </a:ext>
            </a:extLst>
          </p:cNvPr>
          <p:cNvSpPr>
            <a:spLocks noGrp="1"/>
          </p:cNvSpPr>
          <p:nvPr>
            <p:ph type="dt" sz="half" idx="10"/>
          </p:nvPr>
        </p:nvSpPr>
        <p:spPr/>
        <p:txBody>
          <a:bodyPr/>
          <a:lstStyle/>
          <a:p>
            <a:fld id="{ECAA9A8C-A902-4750-92DC-6E7536A84286}" type="datetimeFigureOut">
              <a:rPr lang="en-US" smtClean="0"/>
              <a:t>9/18/2023</a:t>
            </a:fld>
            <a:endParaRPr lang="en-US"/>
          </a:p>
        </p:txBody>
      </p:sp>
      <p:sp>
        <p:nvSpPr>
          <p:cNvPr id="8" name="Footer Placeholder 7">
            <a:extLst>
              <a:ext uri="{FF2B5EF4-FFF2-40B4-BE49-F238E27FC236}">
                <a16:creationId xmlns:a16="http://schemas.microsoft.com/office/drawing/2014/main" id="{DEB5A735-2582-4CA3-BC8F-2173F772421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4113F98-2FBB-459F-BA72-4BE019D1F409}"/>
              </a:ext>
            </a:extLst>
          </p:cNvPr>
          <p:cNvSpPr>
            <a:spLocks noGrp="1"/>
          </p:cNvSpPr>
          <p:nvPr>
            <p:ph type="sldNum" sz="quarter" idx="12"/>
          </p:nvPr>
        </p:nvSpPr>
        <p:spPr/>
        <p:txBody>
          <a:bodyPr/>
          <a:lstStyle/>
          <a:p>
            <a:fld id="{0B1D2DF6-04AE-44D9-B2AE-B7780A116237}" type="slidenum">
              <a:rPr lang="en-US" smtClean="0"/>
              <a:t>‹#›</a:t>
            </a:fld>
            <a:endParaRPr lang="en-US"/>
          </a:p>
        </p:txBody>
      </p:sp>
    </p:spTree>
    <p:extLst>
      <p:ext uri="{BB962C8B-B14F-4D97-AF65-F5344CB8AC3E}">
        <p14:creationId xmlns:p14="http://schemas.microsoft.com/office/powerpoint/2010/main" val="144872141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0AFDC-660D-42CA-B516-863B6A432C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F59AC73-1222-4F44-9CEE-AE7ADA476BCE}"/>
              </a:ext>
            </a:extLst>
          </p:cNvPr>
          <p:cNvSpPr>
            <a:spLocks noGrp="1"/>
          </p:cNvSpPr>
          <p:nvPr>
            <p:ph type="dt" sz="half" idx="10"/>
          </p:nvPr>
        </p:nvSpPr>
        <p:spPr/>
        <p:txBody>
          <a:bodyPr/>
          <a:lstStyle/>
          <a:p>
            <a:fld id="{ECAA9A8C-A902-4750-92DC-6E7536A84286}" type="datetimeFigureOut">
              <a:rPr lang="en-US" smtClean="0"/>
              <a:t>9/18/2023</a:t>
            </a:fld>
            <a:endParaRPr lang="en-US"/>
          </a:p>
        </p:txBody>
      </p:sp>
      <p:sp>
        <p:nvSpPr>
          <p:cNvPr id="4" name="Footer Placeholder 3">
            <a:extLst>
              <a:ext uri="{FF2B5EF4-FFF2-40B4-BE49-F238E27FC236}">
                <a16:creationId xmlns:a16="http://schemas.microsoft.com/office/drawing/2014/main" id="{DABB868D-C3D5-4DC9-8F87-850796776C5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B0D896B-13D0-4016-812D-2158587FA895}"/>
              </a:ext>
            </a:extLst>
          </p:cNvPr>
          <p:cNvSpPr>
            <a:spLocks noGrp="1"/>
          </p:cNvSpPr>
          <p:nvPr>
            <p:ph type="sldNum" sz="quarter" idx="12"/>
          </p:nvPr>
        </p:nvSpPr>
        <p:spPr/>
        <p:txBody>
          <a:bodyPr/>
          <a:lstStyle/>
          <a:p>
            <a:fld id="{0B1D2DF6-04AE-44D9-B2AE-B7780A116237}" type="slidenum">
              <a:rPr lang="en-US" smtClean="0"/>
              <a:t>‹#›</a:t>
            </a:fld>
            <a:endParaRPr lang="en-US"/>
          </a:p>
        </p:txBody>
      </p:sp>
    </p:spTree>
    <p:extLst>
      <p:ext uri="{BB962C8B-B14F-4D97-AF65-F5344CB8AC3E}">
        <p14:creationId xmlns:p14="http://schemas.microsoft.com/office/powerpoint/2010/main" val="96868115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C8CC5D-2BE8-4529-965A-EBC565DDC536}"/>
              </a:ext>
            </a:extLst>
          </p:cNvPr>
          <p:cNvSpPr>
            <a:spLocks noGrp="1"/>
          </p:cNvSpPr>
          <p:nvPr>
            <p:ph type="dt" sz="half" idx="10"/>
          </p:nvPr>
        </p:nvSpPr>
        <p:spPr/>
        <p:txBody>
          <a:bodyPr/>
          <a:lstStyle/>
          <a:p>
            <a:fld id="{ECAA9A8C-A902-4750-92DC-6E7536A84286}" type="datetimeFigureOut">
              <a:rPr lang="en-US" smtClean="0"/>
              <a:t>9/18/2023</a:t>
            </a:fld>
            <a:endParaRPr lang="en-US"/>
          </a:p>
        </p:txBody>
      </p:sp>
      <p:sp>
        <p:nvSpPr>
          <p:cNvPr id="3" name="Footer Placeholder 2">
            <a:extLst>
              <a:ext uri="{FF2B5EF4-FFF2-40B4-BE49-F238E27FC236}">
                <a16:creationId xmlns:a16="http://schemas.microsoft.com/office/drawing/2014/main" id="{399D482B-C6AB-42D7-9978-3081FF00C42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C7430A9-5D8C-423F-B9B1-7CC4522E871C}"/>
              </a:ext>
            </a:extLst>
          </p:cNvPr>
          <p:cNvSpPr>
            <a:spLocks noGrp="1"/>
          </p:cNvSpPr>
          <p:nvPr>
            <p:ph type="sldNum" sz="quarter" idx="12"/>
          </p:nvPr>
        </p:nvSpPr>
        <p:spPr/>
        <p:txBody>
          <a:bodyPr/>
          <a:lstStyle/>
          <a:p>
            <a:fld id="{0B1D2DF6-04AE-44D9-B2AE-B7780A116237}" type="slidenum">
              <a:rPr lang="en-US" smtClean="0"/>
              <a:t>‹#›</a:t>
            </a:fld>
            <a:endParaRPr lang="en-US"/>
          </a:p>
        </p:txBody>
      </p:sp>
    </p:spTree>
    <p:extLst>
      <p:ext uri="{BB962C8B-B14F-4D97-AF65-F5344CB8AC3E}">
        <p14:creationId xmlns:p14="http://schemas.microsoft.com/office/powerpoint/2010/main" val="420637258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F917F-9394-460F-9FA5-505D012B20C1}"/>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5FC8DBB-359C-4648-96D0-72E431D586FC}"/>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04442D9-7C47-4A9E-BE27-9503DC827F83}"/>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84B89C2-0625-48EA-AA9A-C5B2A5D4CF68}"/>
              </a:ext>
            </a:extLst>
          </p:cNvPr>
          <p:cNvSpPr>
            <a:spLocks noGrp="1"/>
          </p:cNvSpPr>
          <p:nvPr>
            <p:ph type="dt" sz="half" idx="10"/>
          </p:nvPr>
        </p:nvSpPr>
        <p:spPr/>
        <p:txBody>
          <a:bodyPr/>
          <a:lstStyle/>
          <a:p>
            <a:fld id="{ECAA9A8C-A902-4750-92DC-6E7536A84286}" type="datetimeFigureOut">
              <a:rPr lang="en-US" smtClean="0"/>
              <a:t>9/18/2023</a:t>
            </a:fld>
            <a:endParaRPr lang="en-US"/>
          </a:p>
        </p:txBody>
      </p:sp>
      <p:sp>
        <p:nvSpPr>
          <p:cNvPr id="6" name="Footer Placeholder 5">
            <a:extLst>
              <a:ext uri="{FF2B5EF4-FFF2-40B4-BE49-F238E27FC236}">
                <a16:creationId xmlns:a16="http://schemas.microsoft.com/office/drawing/2014/main" id="{1B1AECAC-9110-4168-91BC-E8CB669B08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202A04-BD3E-486B-8F84-2FE3E349C036}"/>
              </a:ext>
            </a:extLst>
          </p:cNvPr>
          <p:cNvSpPr>
            <a:spLocks noGrp="1"/>
          </p:cNvSpPr>
          <p:nvPr>
            <p:ph type="sldNum" sz="quarter" idx="12"/>
          </p:nvPr>
        </p:nvSpPr>
        <p:spPr/>
        <p:txBody>
          <a:bodyPr/>
          <a:lstStyle/>
          <a:p>
            <a:fld id="{0B1D2DF6-04AE-44D9-B2AE-B7780A116237}" type="slidenum">
              <a:rPr lang="en-US" smtClean="0"/>
              <a:t>‹#›</a:t>
            </a:fld>
            <a:endParaRPr lang="en-US"/>
          </a:p>
        </p:txBody>
      </p:sp>
    </p:spTree>
    <p:extLst>
      <p:ext uri="{BB962C8B-B14F-4D97-AF65-F5344CB8AC3E}">
        <p14:creationId xmlns:p14="http://schemas.microsoft.com/office/powerpoint/2010/main" val="372908581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8737A-F9E1-425B-B446-AF6E0DBBB33C}"/>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88C8CB2-1C56-4E98-B926-C3066A545564}"/>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F182889-0A8E-4402-A20E-5E1CD972BAAC}"/>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F6AE95A-A5F2-44A1-A7C2-9CA5F009699E}"/>
              </a:ext>
            </a:extLst>
          </p:cNvPr>
          <p:cNvSpPr>
            <a:spLocks noGrp="1"/>
          </p:cNvSpPr>
          <p:nvPr>
            <p:ph type="dt" sz="half" idx="10"/>
          </p:nvPr>
        </p:nvSpPr>
        <p:spPr/>
        <p:txBody>
          <a:bodyPr/>
          <a:lstStyle/>
          <a:p>
            <a:fld id="{ECAA9A8C-A902-4750-92DC-6E7536A84286}" type="datetimeFigureOut">
              <a:rPr lang="en-US" smtClean="0"/>
              <a:t>9/18/2023</a:t>
            </a:fld>
            <a:endParaRPr lang="en-US"/>
          </a:p>
        </p:txBody>
      </p:sp>
      <p:sp>
        <p:nvSpPr>
          <p:cNvPr id="6" name="Footer Placeholder 5">
            <a:extLst>
              <a:ext uri="{FF2B5EF4-FFF2-40B4-BE49-F238E27FC236}">
                <a16:creationId xmlns:a16="http://schemas.microsoft.com/office/drawing/2014/main" id="{2F518E7F-F092-42ED-9E5D-1CDA729CC9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335727-5630-4D2A-A613-360CA80CFCEE}"/>
              </a:ext>
            </a:extLst>
          </p:cNvPr>
          <p:cNvSpPr>
            <a:spLocks noGrp="1"/>
          </p:cNvSpPr>
          <p:nvPr>
            <p:ph type="sldNum" sz="quarter" idx="12"/>
          </p:nvPr>
        </p:nvSpPr>
        <p:spPr/>
        <p:txBody>
          <a:bodyPr/>
          <a:lstStyle/>
          <a:p>
            <a:fld id="{0B1D2DF6-04AE-44D9-B2AE-B7780A116237}" type="slidenum">
              <a:rPr lang="en-US" smtClean="0"/>
              <a:t>‹#›</a:t>
            </a:fld>
            <a:endParaRPr lang="en-US"/>
          </a:p>
        </p:txBody>
      </p:sp>
    </p:spTree>
    <p:extLst>
      <p:ext uri="{BB962C8B-B14F-4D97-AF65-F5344CB8AC3E}">
        <p14:creationId xmlns:p14="http://schemas.microsoft.com/office/powerpoint/2010/main" val="5304535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14.pn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0.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15.pn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1.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image" Target="../media/image16.png"/><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2.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image" Target="../media/image17.png"/><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3.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image" Target="../media/image18.png"/><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4.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4.xml"/><Relationship Id="rId13" Type="http://schemas.openxmlformats.org/officeDocument/2006/relationships/image" Target="../media/image19.png"/><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5.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image" Target="../media/image20.png"/><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6.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4.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9.pn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10.pn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1.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12.pn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13.pn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8BE04E-88B2-44D2-9368-B04B3C80295E}"/>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F06A936-A094-4F8D-A7F0-A53DCC99E523}"/>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9A66E1-9DF2-49B4-BC2A-B03191265AE0}"/>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A727901-5066-4059-A1A6-1CD088972317}" type="datetimeFigureOut">
              <a:rPr lang="en-US" smtClean="0"/>
              <a:t>9/18/2023</a:t>
            </a:fld>
            <a:endParaRPr lang="en-US"/>
          </a:p>
        </p:txBody>
      </p:sp>
      <p:sp>
        <p:nvSpPr>
          <p:cNvPr id="5" name="Footer Placeholder 4">
            <a:extLst>
              <a:ext uri="{FF2B5EF4-FFF2-40B4-BE49-F238E27FC236}">
                <a16:creationId xmlns:a16="http://schemas.microsoft.com/office/drawing/2014/main" id="{31D13FF4-900F-4E55-9507-4F0FC8BDB724}"/>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996DCE1-6BCB-4A37-9882-5C641BBB4E53}"/>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80C2369-18E1-4183-9BFB-545B15346333}" type="slidenum">
              <a:rPr lang="en-US" smtClean="0"/>
              <a:t>‹#›</a:t>
            </a:fld>
            <a:endParaRPr lang="en-US"/>
          </a:p>
        </p:txBody>
      </p:sp>
      <p:pic>
        <p:nvPicPr>
          <p:cNvPr id="9" name="Picture 8">
            <a:extLst>
              <a:ext uri="{FF2B5EF4-FFF2-40B4-BE49-F238E27FC236}">
                <a16:creationId xmlns:a16="http://schemas.microsoft.com/office/drawing/2014/main" id="{32DC2BE9-1A69-4AAC-8705-C2762273DF2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297476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EC3231-68D0-4015-9E4F-FC9102F5AEED}"/>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4DA342D-F102-49A3-8FFE-3844E2D7BDE1}"/>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85F794-D8F8-47E1-80F4-AF8C8D21C5B2}"/>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13B24D-5530-4162-934E-DBB3C015AC4B}" type="datetimeFigureOut">
              <a:rPr lang="en-US" smtClean="0"/>
              <a:t>9/18/2023</a:t>
            </a:fld>
            <a:endParaRPr lang="en-US"/>
          </a:p>
        </p:txBody>
      </p:sp>
      <p:sp>
        <p:nvSpPr>
          <p:cNvPr id="5" name="Footer Placeholder 4">
            <a:extLst>
              <a:ext uri="{FF2B5EF4-FFF2-40B4-BE49-F238E27FC236}">
                <a16:creationId xmlns:a16="http://schemas.microsoft.com/office/drawing/2014/main" id="{CA010480-E164-49B6-B50A-F21BE329C523}"/>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8CC55E5-E53E-4613-BDAE-2D110B503372}"/>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06EA7C-BAF9-4F2F-8524-8A6B2101EA94}" type="slidenum">
              <a:rPr lang="en-US" smtClean="0"/>
              <a:t>‹#›</a:t>
            </a:fld>
            <a:endParaRPr lang="en-US"/>
          </a:p>
        </p:txBody>
      </p:sp>
      <p:pic>
        <p:nvPicPr>
          <p:cNvPr id="9" name="Picture 8">
            <a:extLst>
              <a:ext uri="{FF2B5EF4-FFF2-40B4-BE49-F238E27FC236}">
                <a16:creationId xmlns:a16="http://schemas.microsoft.com/office/drawing/2014/main" id="{887E1A2B-CF90-4B2B-B27E-8C5957495B6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21123111"/>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99890B-89DA-4F54-AC61-65614B9E88EC}"/>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9209C9A-C6BE-4623-98CB-90FA17C1FCF8}"/>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AB5BAD-2E9E-416F-8709-2D542B03CD4F}"/>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ADF9B5-3CCD-47C7-B3FD-52FF9E645C6F}" type="datetimeFigureOut">
              <a:rPr lang="en-US" smtClean="0"/>
              <a:t>9/18/2023</a:t>
            </a:fld>
            <a:endParaRPr lang="en-US"/>
          </a:p>
        </p:txBody>
      </p:sp>
      <p:sp>
        <p:nvSpPr>
          <p:cNvPr id="5" name="Footer Placeholder 4">
            <a:extLst>
              <a:ext uri="{FF2B5EF4-FFF2-40B4-BE49-F238E27FC236}">
                <a16:creationId xmlns:a16="http://schemas.microsoft.com/office/drawing/2014/main" id="{ED67F0D8-1598-4882-8058-B9A440A0FCF6}"/>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7BE66E2-9DA6-4AB2-9A54-9C0A922E30CD}"/>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2570BE-9DB3-4FA5-B07A-8731BDE0C8C9}" type="slidenum">
              <a:rPr lang="en-US" smtClean="0"/>
              <a:t>‹#›</a:t>
            </a:fld>
            <a:endParaRPr lang="en-US"/>
          </a:p>
        </p:txBody>
      </p:sp>
      <p:pic>
        <p:nvPicPr>
          <p:cNvPr id="9" name="Picture 8">
            <a:extLst>
              <a:ext uri="{FF2B5EF4-FFF2-40B4-BE49-F238E27FC236}">
                <a16:creationId xmlns:a16="http://schemas.microsoft.com/office/drawing/2014/main" id="{01A158CD-5579-4AEC-B0B7-51164A0B28A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46477159"/>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0909B6-7268-4995-B8D3-8B9A4CF93672}"/>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F4A9F24-5446-4FC3-9CA2-4E2D239A4309}"/>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9BDC31-2FB2-44D3-8293-D0D9215D7020}"/>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C599F7-3CED-44A1-8204-07DF871753B3}" type="datetimeFigureOut">
              <a:rPr lang="en-US" smtClean="0"/>
              <a:t>9/18/2023</a:t>
            </a:fld>
            <a:endParaRPr lang="en-US"/>
          </a:p>
        </p:txBody>
      </p:sp>
      <p:sp>
        <p:nvSpPr>
          <p:cNvPr id="5" name="Footer Placeholder 4">
            <a:extLst>
              <a:ext uri="{FF2B5EF4-FFF2-40B4-BE49-F238E27FC236}">
                <a16:creationId xmlns:a16="http://schemas.microsoft.com/office/drawing/2014/main" id="{6F3DBBBE-7932-41FB-A7EF-9E2C10E8F134}"/>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5EB93AE-E867-4C45-B5B6-788227464A31}"/>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40E51A-E342-4E5A-AB86-86A2B168FECB}" type="slidenum">
              <a:rPr lang="en-US" smtClean="0"/>
              <a:t>‹#›</a:t>
            </a:fld>
            <a:endParaRPr lang="en-US"/>
          </a:p>
        </p:txBody>
      </p:sp>
      <p:pic>
        <p:nvPicPr>
          <p:cNvPr id="8" name="Picture 7">
            <a:extLst>
              <a:ext uri="{FF2B5EF4-FFF2-40B4-BE49-F238E27FC236}">
                <a16:creationId xmlns:a16="http://schemas.microsoft.com/office/drawing/2014/main" id="{A7A72EAA-A3F6-4820-AE4C-FBE8CAE5CAD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7772402"/>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6FD07E-CA97-49DC-8303-9CFE26390A8C}"/>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F6F63D9-682B-4153-8C8D-DBDAD8B41FC4}"/>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CEB1F0-876E-45F0-8B9D-67BEDC8753E9}"/>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6B3F85-6923-41F3-8A84-E6B29443EB9D}" type="datetimeFigureOut">
              <a:rPr lang="en-US" smtClean="0"/>
              <a:t>9/18/2023</a:t>
            </a:fld>
            <a:endParaRPr lang="en-US"/>
          </a:p>
        </p:txBody>
      </p:sp>
      <p:sp>
        <p:nvSpPr>
          <p:cNvPr id="5" name="Footer Placeholder 4">
            <a:extLst>
              <a:ext uri="{FF2B5EF4-FFF2-40B4-BE49-F238E27FC236}">
                <a16:creationId xmlns:a16="http://schemas.microsoft.com/office/drawing/2014/main" id="{E99A6148-7D0F-41AE-A929-1A801EDA6321}"/>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345DD32-891A-47A0-94D2-3FC51B86AF6E}"/>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DEBFF4-297E-450B-A150-C8FD1B9DACAD}" type="slidenum">
              <a:rPr lang="en-US" smtClean="0"/>
              <a:t>‹#›</a:t>
            </a:fld>
            <a:endParaRPr lang="en-US"/>
          </a:p>
        </p:txBody>
      </p:sp>
      <p:pic>
        <p:nvPicPr>
          <p:cNvPr id="8" name="Picture 7">
            <a:extLst>
              <a:ext uri="{FF2B5EF4-FFF2-40B4-BE49-F238E27FC236}">
                <a16:creationId xmlns:a16="http://schemas.microsoft.com/office/drawing/2014/main" id="{4D7E0574-6BDA-4A29-A9AA-1D976E90321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08138243"/>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B49693-5A02-4DCA-802C-3AEF7A2193D0}"/>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E30B56C-238D-4B15-9F49-EFCEBFEDAB2D}"/>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A27E8E-6055-4F71-AE19-336CD3BA9252}"/>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5BDE82-4762-49B4-9826-43AFE08345AD}" type="datetimeFigureOut">
              <a:rPr lang="en-US" smtClean="0"/>
              <a:t>9/18/2023</a:t>
            </a:fld>
            <a:endParaRPr lang="en-US"/>
          </a:p>
        </p:txBody>
      </p:sp>
      <p:sp>
        <p:nvSpPr>
          <p:cNvPr id="5" name="Footer Placeholder 4">
            <a:extLst>
              <a:ext uri="{FF2B5EF4-FFF2-40B4-BE49-F238E27FC236}">
                <a16:creationId xmlns:a16="http://schemas.microsoft.com/office/drawing/2014/main" id="{DF31D2A0-90E6-4F76-856B-534881D6D889}"/>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C771137-C99A-4702-A38F-7C002480FA45}"/>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AB22C7-E778-4C3C-BC18-C2B360313A86}" type="slidenum">
              <a:rPr lang="en-US" smtClean="0"/>
              <a:t>‹#›</a:t>
            </a:fld>
            <a:endParaRPr lang="en-US"/>
          </a:p>
        </p:txBody>
      </p:sp>
      <p:pic>
        <p:nvPicPr>
          <p:cNvPr id="8" name="Picture 7">
            <a:extLst>
              <a:ext uri="{FF2B5EF4-FFF2-40B4-BE49-F238E27FC236}">
                <a16:creationId xmlns:a16="http://schemas.microsoft.com/office/drawing/2014/main" id="{B1431A8E-2B68-44FA-9B36-9C133102FF1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64591154"/>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4EB59F-CE03-4AA5-A7C0-9949F46D2894}"/>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D7F058-5A31-45AE-BF0A-8BA0495C3B73}"/>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722176-E2EE-412F-A181-80224CB47D49}"/>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E49806-45A0-4DFA-A4AA-ACFD398F156C}" type="datetimeFigureOut">
              <a:rPr lang="en-US" smtClean="0"/>
              <a:t>9/18/2023</a:t>
            </a:fld>
            <a:endParaRPr lang="en-US"/>
          </a:p>
        </p:txBody>
      </p:sp>
      <p:sp>
        <p:nvSpPr>
          <p:cNvPr id="5" name="Footer Placeholder 4">
            <a:extLst>
              <a:ext uri="{FF2B5EF4-FFF2-40B4-BE49-F238E27FC236}">
                <a16:creationId xmlns:a16="http://schemas.microsoft.com/office/drawing/2014/main" id="{27A87534-58E5-4D40-8A76-782658DEC864}"/>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B4F44FE-1DD5-4C8B-BC8B-3EC65FBB00AE}"/>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A4AB1D-7D18-4EF1-B05D-C25DD1E9B66B}" type="slidenum">
              <a:rPr lang="en-US" smtClean="0"/>
              <a:t>‹#›</a:t>
            </a:fld>
            <a:endParaRPr lang="en-US"/>
          </a:p>
        </p:txBody>
      </p:sp>
      <p:pic>
        <p:nvPicPr>
          <p:cNvPr id="8" name="Picture 7">
            <a:extLst>
              <a:ext uri="{FF2B5EF4-FFF2-40B4-BE49-F238E27FC236}">
                <a16:creationId xmlns:a16="http://schemas.microsoft.com/office/drawing/2014/main" id="{E5A1F47D-1BB6-438F-A668-BC73EE4D3C8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07929349"/>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B440413-269F-4E5C-9FDD-6EB2473F790F}"/>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2556B52-5A12-44D8-B148-277D744B330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714923-7A46-4987-8341-6D458DB288BE}"/>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E87C39-C9A3-4DC3-BB85-A0981FDF38A5}" type="datetimeFigureOut">
              <a:rPr lang="en-US" smtClean="0"/>
              <a:t>9/18/2023</a:t>
            </a:fld>
            <a:endParaRPr lang="en-US"/>
          </a:p>
        </p:txBody>
      </p:sp>
      <p:sp>
        <p:nvSpPr>
          <p:cNvPr id="5" name="Footer Placeholder 4">
            <a:extLst>
              <a:ext uri="{FF2B5EF4-FFF2-40B4-BE49-F238E27FC236}">
                <a16:creationId xmlns:a16="http://schemas.microsoft.com/office/drawing/2014/main" id="{83E4DF94-FE8D-4019-B1A7-68F3FDFB6D1C}"/>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42A4AC2-AAD3-4525-8804-E66DC325A51B}"/>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67B80A-9111-4CBB-9428-8698E21C721A}" type="slidenum">
              <a:rPr lang="en-US" smtClean="0"/>
              <a:t>‹#›</a:t>
            </a:fld>
            <a:endParaRPr lang="en-US"/>
          </a:p>
        </p:txBody>
      </p:sp>
      <p:pic>
        <p:nvPicPr>
          <p:cNvPr id="8" name="Picture 7">
            <a:extLst>
              <a:ext uri="{FF2B5EF4-FFF2-40B4-BE49-F238E27FC236}">
                <a16:creationId xmlns:a16="http://schemas.microsoft.com/office/drawing/2014/main" id="{A8789CC9-5BFD-4318-9D61-3646B829C71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88993710"/>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DD9C85-0D4D-49BF-B812-03A9C16DF202}"/>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B5EAA70-53AD-41BA-8707-2AA57AE2439C}"/>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D5FB65-6A60-4367-9D21-5794CDF51872}"/>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67E568-DBED-49F9-834D-07DCC26C3041}" type="datetimeFigureOut">
              <a:rPr lang="en-US" smtClean="0"/>
              <a:t>9/18/2023</a:t>
            </a:fld>
            <a:endParaRPr lang="en-US"/>
          </a:p>
        </p:txBody>
      </p:sp>
      <p:sp>
        <p:nvSpPr>
          <p:cNvPr id="5" name="Footer Placeholder 4">
            <a:extLst>
              <a:ext uri="{FF2B5EF4-FFF2-40B4-BE49-F238E27FC236}">
                <a16:creationId xmlns:a16="http://schemas.microsoft.com/office/drawing/2014/main" id="{483FD038-F792-4769-95D3-AA91A19FC896}"/>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1345D77-D3B7-49C8-8DB5-86A356F10C8D}"/>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D8D2AE-077F-405D-9D76-029B32CA3919}" type="slidenum">
              <a:rPr lang="en-US" smtClean="0"/>
              <a:t>‹#›</a:t>
            </a:fld>
            <a:endParaRPr lang="en-US"/>
          </a:p>
        </p:txBody>
      </p:sp>
      <p:pic>
        <p:nvPicPr>
          <p:cNvPr id="9" name="Picture 8">
            <a:extLst>
              <a:ext uri="{FF2B5EF4-FFF2-40B4-BE49-F238E27FC236}">
                <a16:creationId xmlns:a16="http://schemas.microsoft.com/office/drawing/2014/main" id="{DF6ADD92-6DF8-458C-AAFC-67BF019078B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2722159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C08404-1240-461E-9AD3-09433E7014E1}"/>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E52E8E6-5397-4FAB-ADD3-C8047BB0BC3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0DF01E-4AA0-4D47-859B-A38DE2D6FC20}"/>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E31546-2C37-46B9-881F-93E705105294}" type="datetimeFigureOut">
              <a:rPr lang="en-US" smtClean="0"/>
              <a:t>9/18/2023</a:t>
            </a:fld>
            <a:endParaRPr lang="en-US"/>
          </a:p>
        </p:txBody>
      </p:sp>
      <p:sp>
        <p:nvSpPr>
          <p:cNvPr id="5" name="Footer Placeholder 4">
            <a:extLst>
              <a:ext uri="{FF2B5EF4-FFF2-40B4-BE49-F238E27FC236}">
                <a16:creationId xmlns:a16="http://schemas.microsoft.com/office/drawing/2014/main" id="{2A6B4E01-7DCC-480C-835E-0780AF6D58E6}"/>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212824B-57DA-4FF5-92B1-417DBC5F2A48}"/>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92A63E-69D2-40D0-A8DC-2E3EC4E1DF6D}" type="slidenum">
              <a:rPr lang="en-US" smtClean="0"/>
              <a:t>‹#›</a:t>
            </a:fld>
            <a:endParaRPr lang="en-US"/>
          </a:p>
        </p:txBody>
      </p:sp>
      <p:pic>
        <p:nvPicPr>
          <p:cNvPr id="9" name="Picture 8">
            <a:extLst>
              <a:ext uri="{FF2B5EF4-FFF2-40B4-BE49-F238E27FC236}">
                <a16:creationId xmlns:a16="http://schemas.microsoft.com/office/drawing/2014/main" id="{BB7652E3-E90A-4167-B1EE-307CF1591E8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4415942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6AF35FB-05E7-408B-B19C-02BE991BECFD}"/>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8261E9C-C857-4C07-B753-AE74AFAFB353}"/>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E7843C-7BC9-4043-877F-6BF4ADA49F9D}"/>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6C5D05-9A81-4449-967D-B60F61A0F069}" type="datetimeFigureOut">
              <a:rPr lang="en-US" smtClean="0"/>
              <a:t>9/18/2023</a:t>
            </a:fld>
            <a:endParaRPr lang="en-US"/>
          </a:p>
        </p:txBody>
      </p:sp>
      <p:sp>
        <p:nvSpPr>
          <p:cNvPr id="5" name="Footer Placeholder 4">
            <a:extLst>
              <a:ext uri="{FF2B5EF4-FFF2-40B4-BE49-F238E27FC236}">
                <a16:creationId xmlns:a16="http://schemas.microsoft.com/office/drawing/2014/main" id="{4F182F30-1243-4EAB-B0C8-A8252ED8A9DB}"/>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CF44F11-8341-4116-8EA6-B2E33F7D37F3}"/>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7387B7-88CE-4C4F-8857-056741EF0B6C}" type="slidenum">
              <a:rPr lang="en-US" smtClean="0"/>
              <a:t>‹#›</a:t>
            </a:fld>
            <a:endParaRPr lang="en-US"/>
          </a:p>
        </p:txBody>
      </p:sp>
      <p:pic>
        <p:nvPicPr>
          <p:cNvPr id="9" name="Picture 8">
            <a:extLst>
              <a:ext uri="{FF2B5EF4-FFF2-40B4-BE49-F238E27FC236}">
                <a16:creationId xmlns:a16="http://schemas.microsoft.com/office/drawing/2014/main" id="{9365FCC7-1D58-4329-838C-4462AB9178DB}"/>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3504337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852" r:id="rId12"/>
    <p:sldLayoutId id="214748385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EBA2A08-5C27-463D-A457-6A61FBD9487F}"/>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D69DC29-071E-4E05-B1AF-670FD90F964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1FD53B-8C5B-477D-90C9-A4463CF7CAEA}"/>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BBD563-5364-4CC1-A906-F714F143C5D4}" type="datetimeFigureOut">
              <a:rPr lang="en-US" smtClean="0"/>
              <a:t>9/18/2023</a:t>
            </a:fld>
            <a:endParaRPr lang="en-US"/>
          </a:p>
        </p:txBody>
      </p:sp>
      <p:sp>
        <p:nvSpPr>
          <p:cNvPr id="5" name="Footer Placeholder 4">
            <a:extLst>
              <a:ext uri="{FF2B5EF4-FFF2-40B4-BE49-F238E27FC236}">
                <a16:creationId xmlns:a16="http://schemas.microsoft.com/office/drawing/2014/main" id="{A4D78207-F7B8-4192-A9F8-8BE1FD413CC7}"/>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1267D21-1074-468F-9AD2-12EEE5D7BB56}"/>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B5C98C-47F0-4808-9ADD-B8BF6FC5EBD9}" type="slidenum">
              <a:rPr lang="en-US" smtClean="0"/>
              <a:t>‹#›</a:t>
            </a:fld>
            <a:endParaRPr lang="en-US"/>
          </a:p>
        </p:txBody>
      </p:sp>
      <p:pic>
        <p:nvPicPr>
          <p:cNvPr id="8" name="Picture 7">
            <a:extLst>
              <a:ext uri="{FF2B5EF4-FFF2-40B4-BE49-F238E27FC236}">
                <a16:creationId xmlns:a16="http://schemas.microsoft.com/office/drawing/2014/main" id="{74FFA16B-8D9F-4B81-BAB9-A30B4D41F7D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01910661"/>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5FF49E-B752-47DC-B24E-B952FD2149C1}"/>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BB7AD7-930B-43E9-92A2-051F8AE1441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AB7E54-E75B-4DF2-99AE-DA1EF22E3529}"/>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55DB82-CBD2-4B38-B089-2EF286125628}" type="datetimeFigureOut">
              <a:rPr lang="en-US" smtClean="0"/>
              <a:t>9/18/2023</a:t>
            </a:fld>
            <a:endParaRPr lang="en-US"/>
          </a:p>
        </p:txBody>
      </p:sp>
      <p:sp>
        <p:nvSpPr>
          <p:cNvPr id="5" name="Footer Placeholder 4">
            <a:extLst>
              <a:ext uri="{FF2B5EF4-FFF2-40B4-BE49-F238E27FC236}">
                <a16:creationId xmlns:a16="http://schemas.microsoft.com/office/drawing/2014/main" id="{2E7B641D-499C-4915-B0CB-81D3BCDF94DB}"/>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7D36D27-B205-44A9-95E9-D1B8EB108B86}"/>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A7C6EB-0F04-4B37-9A41-E69750BFD958}" type="slidenum">
              <a:rPr lang="en-US" smtClean="0"/>
              <a:t>‹#›</a:t>
            </a:fld>
            <a:endParaRPr lang="en-US"/>
          </a:p>
        </p:txBody>
      </p:sp>
      <p:pic>
        <p:nvPicPr>
          <p:cNvPr id="9" name="Picture 8">
            <a:extLst>
              <a:ext uri="{FF2B5EF4-FFF2-40B4-BE49-F238E27FC236}">
                <a16:creationId xmlns:a16="http://schemas.microsoft.com/office/drawing/2014/main" id="{CCE61224-BED9-471F-AD15-80CA7CB5A3F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1930467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D814BF-5B3B-42E3-8E43-962CE97B7F07}"/>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507FD17-BE2C-4FFC-B2F4-B3A575A405F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BBD84B-E347-424D-A089-766143F2EEC8}"/>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3FFE54-BCC6-4F81-B99B-D1FFCDE4BB7E}" type="datetimeFigureOut">
              <a:rPr lang="en-US" smtClean="0"/>
              <a:t>9/18/2023</a:t>
            </a:fld>
            <a:endParaRPr lang="en-US"/>
          </a:p>
        </p:txBody>
      </p:sp>
      <p:sp>
        <p:nvSpPr>
          <p:cNvPr id="5" name="Footer Placeholder 4">
            <a:extLst>
              <a:ext uri="{FF2B5EF4-FFF2-40B4-BE49-F238E27FC236}">
                <a16:creationId xmlns:a16="http://schemas.microsoft.com/office/drawing/2014/main" id="{BBA66408-C164-47D8-8949-1CE2A33AD899}"/>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CD62705-7CB8-4C49-A62E-22618E1BA5ED}"/>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F34E2C-C1A0-46EB-AA98-074243E826B0}" type="slidenum">
              <a:rPr lang="en-US" smtClean="0"/>
              <a:t>‹#›</a:t>
            </a:fld>
            <a:endParaRPr lang="en-US"/>
          </a:p>
        </p:txBody>
      </p:sp>
      <p:pic>
        <p:nvPicPr>
          <p:cNvPr id="9" name="Picture 8">
            <a:extLst>
              <a:ext uri="{FF2B5EF4-FFF2-40B4-BE49-F238E27FC236}">
                <a16:creationId xmlns:a16="http://schemas.microsoft.com/office/drawing/2014/main" id="{F310CC67-2447-486E-89DD-CC88B73BDAE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54721901"/>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BF8245-9E16-4F64-AFE5-697028B72BAB}"/>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F92C8D3-5FEC-4008-8804-0A1AD9CB3BCA}"/>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FCA215-5099-43FB-9E82-09D5FC45897A}"/>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EB5CF5-A67B-4CDA-9A83-CEF7EAA12CD3}" type="datetimeFigureOut">
              <a:rPr lang="en-US" smtClean="0"/>
              <a:t>9/18/2023</a:t>
            </a:fld>
            <a:endParaRPr lang="en-US"/>
          </a:p>
        </p:txBody>
      </p:sp>
      <p:sp>
        <p:nvSpPr>
          <p:cNvPr id="5" name="Footer Placeholder 4">
            <a:extLst>
              <a:ext uri="{FF2B5EF4-FFF2-40B4-BE49-F238E27FC236}">
                <a16:creationId xmlns:a16="http://schemas.microsoft.com/office/drawing/2014/main" id="{3D842EAC-192C-4451-8A6A-E7210FAC801B}"/>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52A9430-AE3B-4EB5-960F-A84774CAFEC1}"/>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4FB8A1-284D-427B-9A75-69D442CA1F50}" type="slidenum">
              <a:rPr lang="en-US" smtClean="0"/>
              <a:t>‹#›</a:t>
            </a:fld>
            <a:endParaRPr lang="en-US"/>
          </a:p>
        </p:txBody>
      </p:sp>
      <p:pic>
        <p:nvPicPr>
          <p:cNvPr id="9" name="Picture 8">
            <a:extLst>
              <a:ext uri="{FF2B5EF4-FFF2-40B4-BE49-F238E27FC236}">
                <a16:creationId xmlns:a16="http://schemas.microsoft.com/office/drawing/2014/main" id="{2FA1ACF0-F179-4B7B-B49F-F1374929808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10060214"/>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C7E89F9-0B99-49C9-8C13-894FA85BA56D}"/>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55FCCC1-F74C-469E-B658-DCECC4B51C9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0ACC2C-80BD-435B-8C12-ABA5C55B06D8}"/>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AA9A8C-A902-4750-92DC-6E7536A84286}" type="datetimeFigureOut">
              <a:rPr lang="en-US" smtClean="0"/>
              <a:t>9/18/2023</a:t>
            </a:fld>
            <a:endParaRPr lang="en-US"/>
          </a:p>
        </p:txBody>
      </p:sp>
      <p:sp>
        <p:nvSpPr>
          <p:cNvPr id="5" name="Footer Placeholder 4">
            <a:extLst>
              <a:ext uri="{FF2B5EF4-FFF2-40B4-BE49-F238E27FC236}">
                <a16:creationId xmlns:a16="http://schemas.microsoft.com/office/drawing/2014/main" id="{E075B8F0-CBCE-4FF1-B184-702AD8EEAC77}"/>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158884E-811F-48D4-A819-784DDA0F0CC2}"/>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1D2DF6-04AE-44D9-B2AE-B7780A116237}" type="slidenum">
              <a:rPr lang="en-US" smtClean="0"/>
              <a:t>‹#›</a:t>
            </a:fld>
            <a:endParaRPr lang="en-US"/>
          </a:p>
        </p:txBody>
      </p:sp>
      <p:pic>
        <p:nvPicPr>
          <p:cNvPr id="9" name="Picture 8">
            <a:extLst>
              <a:ext uri="{FF2B5EF4-FFF2-40B4-BE49-F238E27FC236}">
                <a16:creationId xmlns:a16="http://schemas.microsoft.com/office/drawing/2014/main" id="{855ED09F-265A-4357-B100-658D7B10294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18177776"/>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5.xml"/></Relationships>
</file>

<file path=ppt/slides/_rels/slide1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45.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4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5.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45.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45.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45.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5.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4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45.xml"/></Relationships>
</file>

<file path=ppt/slides/_rels/slide21.xml.rels><?xml version="1.0" encoding="UTF-8" standalone="yes"?>
<Relationships xmlns="http://schemas.openxmlformats.org/package/2006/relationships"><Relationship Id="rId3" Type="http://schemas.openxmlformats.org/officeDocument/2006/relationships/hyperlink" Target="http://www.pda.pcusa.org/" TargetMode="External"/><Relationship Id="rId2" Type="http://schemas.openxmlformats.org/officeDocument/2006/relationships/notesSlide" Target="../notesSlides/notesSlide9.xml"/><Relationship Id="rId1" Type="http://schemas.openxmlformats.org/officeDocument/2006/relationships/slideLayout" Target="../slideLayouts/slideLayout46.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0.xml"/><Relationship Id="rId1" Type="http://schemas.openxmlformats.org/officeDocument/2006/relationships/slideLayout" Target="../slideLayouts/slideLayout45.xml"/><Relationship Id="rId5" Type="http://schemas.openxmlformats.org/officeDocument/2006/relationships/image" Target="../media/image41.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1.xml"/><Relationship Id="rId1" Type="http://schemas.openxmlformats.org/officeDocument/2006/relationships/slideLayout" Target="../slideLayouts/slideLayout4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5.xml"/></Relationships>
</file>

<file path=ppt/slides/_rels/slide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5.xml"/></Relationships>
</file>

<file path=ppt/slides/_rels/slide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5.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45.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35.xml"/><Relationship Id="rId4" Type="http://schemas.openxmlformats.org/officeDocument/2006/relationships/image" Target="../media/image26.jpg"/></Relationships>
</file>

<file path=ppt/slides/_rels/slide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xml"/><Relationship Id="rId1" Type="http://schemas.openxmlformats.org/officeDocument/2006/relationships/slideLayout" Target="../slideLayouts/slideLayout45.xml"/></Relationships>
</file>

<file path=ppt/slides/_rels/slide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95721B0-3E58-4323-A06F-6AAA4C1A7175}"/>
              </a:ext>
            </a:extLst>
          </p:cNvPr>
          <p:cNvSpPr>
            <a:spLocks noGrp="1"/>
          </p:cNvSpPr>
          <p:nvPr>
            <p:ph type="subTitle" idx="1"/>
          </p:nvPr>
        </p:nvSpPr>
        <p:spPr>
          <a:xfrm>
            <a:off x="467832" y="3201954"/>
            <a:ext cx="8516679" cy="2455523"/>
          </a:xfrm>
        </p:spPr>
        <p:txBody>
          <a:bodyPr>
            <a:normAutofit/>
          </a:bodyPr>
          <a:lstStyle/>
          <a:p>
            <a:pPr marL="0" marR="0">
              <a:spcBef>
                <a:spcPts val="0"/>
              </a:spcBef>
              <a:spcAft>
                <a:spcPts val="0"/>
              </a:spcAft>
            </a:pPr>
            <a:r>
              <a:rPr lang="en-US" sz="3200" b="1" dirty="0">
                <a:solidFill>
                  <a:schemeClr val="bg1"/>
                </a:solidFill>
              </a:rPr>
              <a:t>West Virginia</a:t>
            </a:r>
          </a:p>
          <a:p>
            <a:pPr marL="0" marR="0">
              <a:spcBef>
                <a:spcPts val="0"/>
              </a:spcBef>
              <a:spcAft>
                <a:spcPts val="0"/>
              </a:spcAft>
            </a:pPr>
            <a:r>
              <a:rPr lang="en-US" sz="3200" b="1" dirty="0">
                <a:solidFill>
                  <a:schemeClr val="bg1"/>
                </a:solidFill>
              </a:rPr>
              <a:t>Voluntary Organizations Active in Disaster</a:t>
            </a:r>
          </a:p>
          <a:p>
            <a:pPr marL="0" marR="0">
              <a:spcBef>
                <a:spcPts val="0"/>
              </a:spcBef>
              <a:spcAft>
                <a:spcPts val="0"/>
              </a:spcAft>
            </a:pPr>
            <a:r>
              <a:rPr lang="en-US" sz="3200" b="1" dirty="0">
                <a:solidFill>
                  <a:schemeClr val="bg1"/>
                </a:solidFill>
              </a:rPr>
              <a:t>2023 Conference</a:t>
            </a:r>
          </a:p>
          <a:p>
            <a:r>
              <a:rPr lang="en-US" sz="3200" b="1" dirty="0">
                <a:solidFill>
                  <a:schemeClr val="bg1"/>
                </a:solidFill>
              </a:rPr>
              <a:t>The Focus of Presbyterian Disaster Assistance</a:t>
            </a:r>
          </a:p>
        </p:txBody>
      </p:sp>
    </p:spTree>
    <p:extLst>
      <p:ext uri="{BB962C8B-B14F-4D97-AF65-F5344CB8AC3E}">
        <p14:creationId xmlns:p14="http://schemas.microsoft.com/office/powerpoint/2010/main" val="17114662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CB990-5432-474B-9D52-A1D1956DA947}"/>
              </a:ext>
            </a:extLst>
          </p:cNvPr>
          <p:cNvSpPr>
            <a:spLocks noGrp="1"/>
          </p:cNvSpPr>
          <p:nvPr>
            <p:ph type="title"/>
          </p:nvPr>
        </p:nvSpPr>
        <p:spPr>
          <a:xfrm>
            <a:off x="402772" y="685800"/>
            <a:ext cx="8229600" cy="762000"/>
          </a:xfrm>
        </p:spPr>
        <p:txBody>
          <a:bodyPr/>
          <a:lstStyle/>
          <a:p>
            <a:pPr algn="ctr"/>
            <a:r>
              <a:rPr lang="en-US" sz="4000" b="1" dirty="0">
                <a:solidFill>
                  <a:schemeClr val="accent1">
                    <a:lumMod val="75000"/>
                  </a:schemeClr>
                </a:solidFill>
              </a:rPr>
              <a:t>Story</a:t>
            </a:r>
            <a:r>
              <a:rPr lang="en-US" dirty="0"/>
              <a:t> </a:t>
            </a:r>
            <a:r>
              <a:rPr lang="en-US" sz="4000" b="1" dirty="0">
                <a:solidFill>
                  <a:schemeClr val="accent1">
                    <a:lumMod val="75000"/>
                  </a:schemeClr>
                </a:solidFill>
              </a:rPr>
              <a:t>Ministry</a:t>
            </a:r>
          </a:p>
        </p:txBody>
      </p:sp>
      <p:sp>
        <p:nvSpPr>
          <p:cNvPr id="3" name="Text Placeholder 2">
            <a:extLst>
              <a:ext uri="{FF2B5EF4-FFF2-40B4-BE49-F238E27FC236}">
                <a16:creationId xmlns:a16="http://schemas.microsoft.com/office/drawing/2014/main" id="{C021C28E-F6BD-4F62-8E05-63CD165DAB6D}"/>
              </a:ext>
            </a:extLst>
          </p:cNvPr>
          <p:cNvSpPr>
            <a:spLocks noGrp="1"/>
          </p:cNvSpPr>
          <p:nvPr>
            <p:ph type="body" idx="1"/>
          </p:nvPr>
        </p:nvSpPr>
        <p:spPr/>
        <p:txBody>
          <a:bodyPr/>
          <a:lstStyle/>
          <a:p>
            <a:endParaRPr lang="en-US" dirty="0"/>
          </a:p>
        </p:txBody>
      </p:sp>
      <p:pic>
        <p:nvPicPr>
          <p:cNvPr id="6" name="Picture 5">
            <a:extLst>
              <a:ext uri="{FF2B5EF4-FFF2-40B4-BE49-F238E27FC236}">
                <a16:creationId xmlns:a16="http://schemas.microsoft.com/office/drawing/2014/main" id="{1EA48559-9FAF-468D-9AD3-85D28DBFB86A}"/>
              </a:ext>
            </a:extLst>
          </p:cNvPr>
          <p:cNvPicPr>
            <a:picLocks noChangeAspect="1"/>
          </p:cNvPicPr>
          <p:nvPr/>
        </p:nvPicPr>
        <p:blipFill rotWithShape="1">
          <a:blip r:embed="rId2">
            <a:extLst>
              <a:ext uri="{28A0092B-C50C-407E-A947-70E740481C1C}">
                <a14:useLocalDpi xmlns:a14="http://schemas.microsoft.com/office/drawing/2010/main" val="0"/>
              </a:ext>
            </a:extLst>
          </a:blip>
          <a:srcRect l="15655" t="21984" r="17143" b="26667"/>
          <a:stretch/>
        </p:blipFill>
        <p:spPr>
          <a:xfrm rot="10800000">
            <a:off x="1048602" y="1698169"/>
            <a:ext cx="7246311" cy="4152669"/>
          </a:xfrm>
          <a:prstGeom prst="rect">
            <a:avLst/>
          </a:prstGeom>
        </p:spPr>
      </p:pic>
    </p:spTree>
    <p:extLst>
      <p:ext uri="{BB962C8B-B14F-4D97-AF65-F5344CB8AC3E}">
        <p14:creationId xmlns:p14="http://schemas.microsoft.com/office/powerpoint/2010/main" val="2486350114"/>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021C28E-F6BD-4F62-8E05-63CD165DAB6D}"/>
              </a:ext>
            </a:extLst>
          </p:cNvPr>
          <p:cNvSpPr>
            <a:spLocks noGrp="1"/>
          </p:cNvSpPr>
          <p:nvPr>
            <p:ph type="body" idx="1"/>
          </p:nvPr>
        </p:nvSpPr>
        <p:spPr>
          <a:xfrm>
            <a:off x="805542" y="2193472"/>
            <a:ext cx="7652657" cy="3886200"/>
          </a:xfrm>
        </p:spPr>
        <p:txBody>
          <a:bodyPr/>
          <a:lstStyle/>
          <a:p>
            <a:endParaRPr lang="en-US" sz="2400" dirty="0"/>
          </a:p>
          <a:p>
            <a:endParaRPr lang="en-US" sz="2400" dirty="0"/>
          </a:p>
          <a:p>
            <a:endParaRPr lang="en-US" sz="1400" dirty="0"/>
          </a:p>
        </p:txBody>
      </p:sp>
      <p:pic>
        <p:nvPicPr>
          <p:cNvPr id="7" name="Picture 6">
            <a:extLst>
              <a:ext uri="{FF2B5EF4-FFF2-40B4-BE49-F238E27FC236}">
                <a16:creationId xmlns:a16="http://schemas.microsoft.com/office/drawing/2014/main" id="{D5737B27-AD09-485C-91F9-974496C13130}"/>
              </a:ext>
            </a:extLst>
          </p:cNvPr>
          <p:cNvPicPr>
            <a:picLocks noChangeAspect="1"/>
          </p:cNvPicPr>
          <p:nvPr/>
        </p:nvPicPr>
        <p:blipFill rotWithShape="1">
          <a:blip r:embed="rId2">
            <a:extLst>
              <a:ext uri="{28A0092B-C50C-407E-A947-70E740481C1C}">
                <a14:useLocalDpi xmlns:a14="http://schemas.microsoft.com/office/drawing/2010/main" val="0"/>
              </a:ext>
            </a:extLst>
          </a:blip>
          <a:srcRect l="21283" t="51238" r="25773" b="8316"/>
          <a:stretch/>
        </p:blipFill>
        <p:spPr>
          <a:xfrm>
            <a:off x="4152900" y="2193472"/>
            <a:ext cx="4860471" cy="3275997"/>
          </a:xfrm>
          <a:prstGeom prst="rect">
            <a:avLst/>
          </a:prstGeom>
        </p:spPr>
      </p:pic>
      <p:pic>
        <p:nvPicPr>
          <p:cNvPr id="8" name="Picture 7">
            <a:extLst>
              <a:ext uri="{FF2B5EF4-FFF2-40B4-BE49-F238E27FC236}">
                <a16:creationId xmlns:a16="http://schemas.microsoft.com/office/drawing/2014/main" id="{CDAF3933-44A1-40FF-B5E7-C4A13DFC8E78}"/>
              </a:ext>
            </a:extLst>
          </p:cNvPr>
          <p:cNvPicPr>
            <a:picLocks noChangeAspect="1"/>
          </p:cNvPicPr>
          <p:nvPr/>
        </p:nvPicPr>
        <p:blipFill rotWithShape="1">
          <a:blip r:embed="rId2">
            <a:extLst>
              <a:ext uri="{28A0092B-C50C-407E-A947-70E740481C1C}">
                <a14:useLocalDpi xmlns:a14="http://schemas.microsoft.com/office/drawing/2010/main" val="0"/>
              </a:ext>
            </a:extLst>
          </a:blip>
          <a:srcRect l="35635" t="5965" r="34543" b="48921"/>
          <a:stretch/>
        </p:blipFill>
        <p:spPr>
          <a:xfrm>
            <a:off x="805542" y="1859156"/>
            <a:ext cx="2955473" cy="3944628"/>
          </a:xfrm>
          <a:prstGeom prst="rect">
            <a:avLst/>
          </a:prstGeom>
        </p:spPr>
      </p:pic>
      <p:sp>
        <p:nvSpPr>
          <p:cNvPr id="9" name="Title 1">
            <a:extLst>
              <a:ext uri="{FF2B5EF4-FFF2-40B4-BE49-F238E27FC236}">
                <a16:creationId xmlns:a16="http://schemas.microsoft.com/office/drawing/2014/main" id="{35D4571A-31B8-4427-97DD-6BDC7C3C472F}"/>
              </a:ext>
            </a:extLst>
          </p:cNvPr>
          <p:cNvSpPr>
            <a:spLocks noGrp="1"/>
          </p:cNvSpPr>
          <p:nvPr>
            <p:ph type="title"/>
          </p:nvPr>
        </p:nvSpPr>
        <p:spPr>
          <a:xfrm>
            <a:off x="517070" y="626531"/>
            <a:ext cx="8229600" cy="762000"/>
          </a:xfrm>
        </p:spPr>
        <p:txBody>
          <a:bodyPr/>
          <a:lstStyle/>
          <a:p>
            <a:pPr algn="ctr"/>
            <a:r>
              <a:rPr lang="en-US" sz="4000" b="1" dirty="0">
                <a:solidFill>
                  <a:schemeClr val="accent1">
                    <a:lumMod val="75000"/>
                  </a:schemeClr>
                </a:solidFill>
              </a:rPr>
              <a:t>Story</a:t>
            </a:r>
            <a:r>
              <a:rPr lang="en-US" dirty="0"/>
              <a:t> </a:t>
            </a:r>
            <a:r>
              <a:rPr lang="en-US" sz="4000" b="1" dirty="0">
                <a:solidFill>
                  <a:schemeClr val="accent1">
                    <a:lumMod val="75000"/>
                  </a:schemeClr>
                </a:solidFill>
              </a:rPr>
              <a:t>Ministry</a:t>
            </a:r>
          </a:p>
        </p:txBody>
      </p:sp>
    </p:spTree>
    <p:extLst>
      <p:ext uri="{BB962C8B-B14F-4D97-AF65-F5344CB8AC3E}">
        <p14:creationId xmlns:p14="http://schemas.microsoft.com/office/powerpoint/2010/main" val="1618474855"/>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021C28E-F6BD-4F62-8E05-63CD165DAB6D}"/>
              </a:ext>
            </a:extLst>
          </p:cNvPr>
          <p:cNvSpPr>
            <a:spLocks noGrp="1"/>
          </p:cNvSpPr>
          <p:nvPr>
            <p:ph type="body" idx="1"/>
          </p:nvPr>
        </p:nvSpPr>
        <p:spPr/>
        <p:txBody>
          <a:bodyPr/>
          <a:lstStyle/>
          <a:p>
            <a:endParaRPr lang="en-US" dirty="0"/>
          </a:p>
        </p:txBody>
      </p:sp>
      <p:pic>
        <p:nvPicPr>
          <p:cNvPr id="6" name="Picture 5">
            <a:extLst>
              <a:ext uri="{FF2B5EF4-FFF2-40B4-BE49-F238E27FC236}">
                <a16:creationId xmlns:a16="http://schemas.microsoft.com/office/drawing/2014/main" id="{1EA48559-9FAF-468D-9AD3-85D28DBFB86A}"/>
              </a:ext>
            </a:extLst>
          </p:cNvPr>
          <p:cNvPicPr>
            <a:picLocks noChangeAspect="1"/>
          </p:cNvPicPr>
          <p:nvPr/>
        </p:nvPicPr>
        <p:blipFill rotWithShape="1">
          <a:blip r:embed="rId3">
            <a:extLst>
              <a:ext uri="{28A0092B-C50C-407E-A947-70E740481C1C}">
                <a14:useLocalDpi xmlns:a14="http://schemas.microsoft.com/office/drawing/2010/main" val="0"/>
              </a:ext>
            </a:extLst>
          </a:blip>
          <a:srcRect l="15655" t="21984" r="17143" b="26667"/>
          <a:stretch/>
        </p:blipFill>
        <p:spPr>
          <a:xfrm rot="10800000">
            <a:off x="1048602" y="1698169"/>
            <a:ext cx="7246311" cy="4152669"/>
          </a:xfrm>
          <a:prstGeom prst="rect">
            <a:avLst/>
          </a:prstGeom>
        </p:spPr>
      </p:pic>
      <p:sp>
        <p:nvSpPr>
          <p:cNvPr id="5" name="Title 1">
            <a:extLst>
              <a:ext uri="{FF2B5EF4-FFF2-40B4-BE49-F238E27FC236}">
                <a16:creationId xmlns:a16="http://schemas.microsoft.com/office/drawing/2014/main" id="{1DBB898A-ABE0-4999-BB0A-630442B12118}"/>
              </a:ext>
            </a:extLst>
          </p:cNvPr>
          <p:cNvSpPr>
            <a:spLocks noGrp="1"/>
          </p:cNvSpPr>
          <p:nvPr>
            <p:ph type="title"/>
          </p:nvPr>
        </p:nvSpPr>
        <p:spPr>
          <a:xfrm>
            <a:off x="403225" y="685800"/>
            <a:ext cx="8229600" cy="762000"/>
          </a:xfrm>
        </p:spPr>
        <p:txBody>
          <a:bodyPr/>
          <a:lstStyle/>
          <a:p>
            <a:pPr algn="ctr"/>
            <a:r>
              <a:rPr lang="en-US" sz="4000" b="1" dirty="0">
                <a:solidFill>
                  <a:schemeClr val="accent1">
                    <a:lumMod val="75000"/>
                  </a:schemeClr>
                </a:solidFill>
              </a:rPr>
              <a:t>International Ministry</a:t>
            </a:r>
          </a:p>
        </p:txBody>
      </p:sp>
    </p:spTree>
    <p:extLst>
      <p:ext uri="{BB962C8B-B14F-4D97-AF65-F5344CB8AC3E}">
        <p14:creationId xmlns:p14="http://schemas.microsoft.com/office/powerpoint/2010/main" val="3631849924"/>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50AA9EB-0459-4329-A93A-684611D58B16}"/>
              </a:ext>
            </a:extLst>
          </p:cNvPr>
          <p:cNvSpPr>
            <a:spLocks noGrp="1"/>
          </p:cNvSpPr>
          <p:nvPr>
            <p:ph type="body" idx="1"/>
          </p:nvPr>
        </p:nvSpPr>
        <p:spPr>
          <a:xfrm>
            <a:off x="821873" y="2188026"/>
            <a:ext cx="7685313" cy="3113314"/>
          </a:xfrm>
        </p:spPr>
        <p:txBody>
          <a:bodyPr/>
          <a:lstStyle/>
          <a:p>
            <a:pPr>
              <a:lnSpc>
                <a:spcPct val="100000"/>
              </a:lnSpc>
              <a:spcBef>
                <a:spcPts val="0"/>
              </a:spcBef>
            </a:pPr>
            <a:r>
              <a:rPr lang="en-US" sz="3200" dirty="0"/>
              <a:t>Presbyterian Disaster Assistance </a:t>
            </a:r>
          </a:p>
          <a:p>
            <a:pPr>
              <a:lnSpc>
                <a:spcPct val="100000"/>
              </a:lnSpc>
              <a:spcBef>
                <a:spcPts val="0"/>
              </a:spcBef>
            </a:pPr>
            <a:endParaRPr lang="en-US" sz="1200" dirty="0"/>
          </a:p>
          <a:p>
            <a:pPr marL="342900" indent="-342900">
              <a:lnSpc>
                <a:spcPct val="100000"/>
              </a:lnSpc>
              <a:spcBef>
                <a:spcPts val="0"/>
              </a:spcBef>
              <a:buFont typeface="Wingdings" panose="05000000000000000000" pitchFamily="2" charset="2"/>
              <a:buChar char="Ø"/>
            </a:pPr>
            <a:r>
              <a:rPr lang="en-US" sz="1700" dirty="0"/>
              <a:t>Focuses on the long-term recovery of disaster impacted communities.</a:t>
            </a:r>
          </a:p>
          <a:p>
            <a:pPr marL="342900" lvl="0" indent="-342900">
              <a:lnSpc>
                <a:spcPct val="100000"/>
              </a:lnSpc>
              <a:spcBef>
                <a:spcPts val="0"/>
              </a:spcBef>
              <a:buFont typeface="Wingdings" panose="05000000000000000000" pitchFamily="2" charset="2"/>
              <a:buChar char="Ø"/>
            </a:pPr>
            <a:r>
              <a:rPr lang="en-US" sz="1700" dirty="0"/>
              <a:t>Provides training and disaster preparedness for presbyteries and synods.</a:t>
            </a:r>
          </a:p>
          <a:p>
            <a:pPr marL="342900" lvl="0" indent="-342900">
              <a:lnSpc>
                <a:spcPct val="100000"/>
              </a:lnSpc>
              <a:spcBef>
                <a:spcPts val="0"/>
              </a:spcBef>
              <a:buFont typeface="Wingdings" panose="05000000000000000000" pitchFamily="2" charset="2"/>
              <a:buChar char="Ø"/>
            </a:pPr>
            <a:r>
              <a:rPr lang="en-US" sz="2800" i="1" dirty="0">
                <a:solidFill>
                  <a:srgbClr val="FF0000"/>
                </a:solidFill>
              </a:rPr>
              <a:t>Works Collaboratively with church partners and members of the ACT Alliance (Action by Churches Together) </a:t>
            </a:r>
            <a:r>
              <a:rPr lang="en-US" sz="2800" b="1" i="1" u="sng" dirty="0">
                <a:solidFill>
                  <a:srgbClr val="FF0000"/>
                </a:solidFill>
              </a:rPr>
              <a:t>internationally</a:t>
            </a:r>
            <a:r>
              <a:rPr lang="en-US" sz="2800" i="1" dirty="0">
                <a:solidFill>
                  <a:srgbClr val="FF0000"/>
                </a:solidFill>
              </a:rPr>
              <a:t>, </a:t>
            </a:r>
            <a:r>
              <a:rPr lang="en-US" sz="1700" dirty="0"/>
              <a:t>and nationally with other faith-based responders.</a:t>
            </a:r>
          </a:p>
          <a:p>
            <a:pPr marL="342900" lvl="0" indent="-342900">
              <a:lnSpc>
                <a:spcPct val="100000"/>
              </a:lnSpc>
              <a:spcBef>
                <a:spcPts val="0"/>
              </a:spcBef>
              <a:buFont typeface="Wingdings" panose="05000000000000000000" pitchFamily="2" charset="2"/>
              <a:buChar char="Ø"/>
            </a:pPr>
            <a:r>
              <a:rPr lang="en-US" sz="1700" dirty="0"/>
              <a:t>Connects partners locally and internationally with key organizations active in the response — United Nations, NVOAD (National Voluntary Agencies Active in Disaster), World Food Program, Red Cross, FEMA and others.</a:t>
            </a:r>
          </a:p>
          <a:p>
            <a:pPr>
              <a:spcBef>
                <a:spcPct val="0"/>
              </a:spcBef>
            </a:pPr>
            <a:endParaRPr lang="en-US" sz="1400" dirty="0"/>
          </a:p>
        </p:txBody>
      </p:sp>
      <p:sp>
        <p:nvSpPr>
          <p:cNvPr id="6" name="Title 1">
            <a:extLst>
              <a:ext uri="{FF2B5EF4-FFF2-40B4-BE49-F238E27FC236}">
                <a16:creationId xmlns:a16="http://schemas.microsoft.com/office/drawing/2014/main" id="{2194C513-8E16-4465-B7A2-40F857A1D8BF}"/>
              </a:ext>
            </a:extLst>
          </p:cNvPr>
          <p:cNvSpPr txBox="1">
            <a:spLocks/>
          </p:cNvSpPr>
          <p:nvPr/>
        </p:nvSpPr>
        <p:spPr>
          <a:xfrm>
            <a:off x="402772" y="685800"/>
            <a:ext cx="8229600" cy="762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2800" b="1" dirty="0">
              <a:solidFill>
                <a:schemeClr val="accent1">
                  <a:lumMod val="75000"/>
                </a:schemeClr>
              </a:solidFill>
            </a:endParaRPr>
          </a:p>
        </p:txBody>
      </p:sp>
      <p:sp>
        <p:nvSpPr>
          <p:cNvPr id="4" name="Title 1">
            <a:extLst>
              <a:ext uri="{FF2B5EF4-FFF2-40B4-BE49-F238E27FC236}">
                <a16:creationId xmlns:a16="http://schemas.microsoft.com/office/drawing/2014/main" id="{BCD1EA32-18CD-4E72-8668-7DEC4F1FF1FC}"/>
              </a:ext>
            </a:extLst>
          </p:cNvPr>
          <p:cNvSpPr>
            <a:spLocks noGrp="1"/>
          </p:cNvSpPr>
          <p:nvPr>
            <p:ph type="title"/>
          </p:nvPr>
        </p:nvSpPr>
        <p:spPr>
          <a:xfrm>
            <a:off x="549729" y="685800"/>
            <a:ext cx="8229600" cy="762000"/>
          </a:xfrm>
        </p:spPr>
        <p:txBody>
          <a:bodyPr>
            <a:normAutofit/>
          </a:bodyPr>
          <a:lstStyle/>
          <a:p>
            <a:pPr algn="ctr"/>
            <a:r>
              <a:rPr lang="en-US" b="1" dirty="0">
                <a:solidFill>
                  <a:schemeClr val="accent1">
                    <a:lumMod val="75000"/>
                  </a:schemeClr>
                </a:solidFill>
              </a:rPr>
              <a:t>International Ministry</a:t>
            </a:r>
          </a:p>
        </p:txBody>
      </p:sp>
    </p:spTree>
    <p:extLst>
      <p:ext uri="{BB962C8B-B14F-4D97-AF65-F5344CB8AC3E}">
        <p14:creationId xmlns:p14="http://schemas.microsoft.com/office/powerpoint/2010/main" val="4220179268"/>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50AA9EB-0459-4329-A93A-684611D58B16}"/>
              </a:ext>
            </a:extLst>
          </p:cNvPr>
          <p:cNvSpPr>
            <a:spLocks noGrp="1"/>
          </p:cNvSpPr>
          <p:nvPr>
            <p:ph type="body" idx="1"/>
          </p:nvPr>
        </p:nvSpPr>
        <p:spPr>
          <a:xfrm>
            <a:off x="821873" y="2188026"/>
            <a:ext cx="7685313" cy="3113314"/>
          </a:xfrm>
        </p:spPr>
        <p:txBody>
          <a:bodyPr/>
          <a:lstStyle/>
          <a:p>
            <a:pPr>
              <a:spcBef>
                <a:spcPct val="0"/>
              </a:spcBef>
            </a:pPr>
            <a:endParaRPr lang="en-US" sz="1400" dirty="0"/>
          </a:p>
        </p:txBody>
      </p:sp>
      <p:sp>
        <p:nvSpPr>
          <p:cNvPr id="6" name="Title 1">
            <a:extLst>
              <a:ext uri="{FF2B5EF4-FFF2-40B4-BE49-F238E27FC236}">
                <a16:creationId xmlns:a16="http://schemas.microsoft.com/office/drawing/2014/main" id="{2194C513-8E16-4465-B7A2-40F857A1D8BF}"/>
              </a:ext>
            </a:extLst>
          </p:cNvPr>
          <p:cNvSpPr txBox="1">
            <a:spLocks/>
          </p:cNvSpPr>
          <p:nvPr/>
        </p:nvSpPr>
        <p:spPr>
          <a:xfrm>
            <a:off x="402772" y="685800"/>
            <a:ext cx="8229600" cy="762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2800" b="1" dirty="0">
              <a:solidFill>
                <a:schemeClr val="accent1">
                  <a:lumMod val="75000"/>
                </a:schemeClr>
              </a:solidFill>
            </a:endParaRPr>
          </a:p>
        </p:txBody>
      </p:sp>
      <p:sp>
        <p:nvSpPr>
          <p:cNvPr id="4" name="Title 1">
            <a:extLst>
              <a:ext uri="{FF2B5EF4-FFF2-40B4-BE49-F238E27FC236}">
                <a16:creationId xmlns:a16="http://schemas.microsoft.com/office/drawing/2014/main" id="{BCD1EA32-18CD-4E72-8668-7DEC4F1FF1FC}"/>
              </a:ext>
            </a:extLst>
          </p:cNvPr>
          <p:cNvSpPr>
            <a:spLocks noGrp="1"/>
          </p:cNvSpPr>
          <p:nvPr>
            <p:ph type="title"/>
          </p:nvPr>
        </p:nvSpPr>
        <p:spPr>
          <a:xfrm>
            <a:off x="549729" y="685800"/>
            <a:ext cx="8229600" cy="762000"/>
          </a:xfrm>
        </p:spPr>
        <p:txBody>
          <a:bodyPr>
            <a:normAutofit/>
          </a:bodyPr>
          <a:lstStyle/>
          <a:p>
            <a:pPr algn="ctr"/>
            <a:r>
              <a:rPr lang="en-US" b="1" dirty="0">
                <a:solidFill>
                  <a:schemeClr val="accent1">
                    <a:lumMod val="75000"/>
                  </a:schemeClr>
                </a:solidFill>
              </a:rPr>
              <a:t>International Ministry</a:t>
            </a:r>
          </a:p>
        </p:txBody>
      </p:sp>
      <p:pic>
        <p:nvPicPr>
          <p:cNvPr id="7" name="Picture 6">
            <a:extLst>
              <a:ext uri="{FF2B5EF4-FFF2-40B4-BE49-F238E27FC236}">
                <a16:creationId xmlns:a16="http://schemas.microsoft.com/office/drawing/2014/main" id="{A45D3E4B-23DB-45D9-8A06-77ABC96E3681}"/>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536291283"/>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021C28E-F6BD-4F62-8E05-63CD165DAB6D}"/>
              </a:ext>
            </a:extLst>
          </p:cNvPr>
          <p:cNvSpPr>
            <a:spLocks noGrp="1"/>
          </p:cNvSpPr>
          <p:nvPr>
            <p:ph type="body" idx="1"/>
          </p:nvPr>
        </p:nvSpPr>
        <p:spPr>
          <a:xfrm>
            <a:off x="228600" y="2030819"/>
            <a:ext cx="2883905" cy="3622268"/>
          </a:xfrm>
        </p:spPr>
        <p:txBody>
          <a:bodyPr/>
          <a:lstStyle/>
          <a:p>
            <a:r>
              <a:rPr lang="en-US" sz="2400" b="0" i="0" dirty="0">
                <a:solidFill>
                  <a:srgbClr val="262626"/>
                </a:solidFill>
                <a:effectLst/>
                <a:latin typeface="open_sansregular"/>
              </a:rPr>
              <a:t>Cyclone Freddy lasted five weeks in February and March 2023, affecting southern Africa, notably Malawi, Mozambique and Madagascar. </a:t>
            </a:r>
            <a:endParaRPr lang="en-US" sz="3600" dirty="0"/>
          </a:p>
        </p:txBody>
      </p:sp>
      <p:sp>
        <p:nvSpPr>
          <p:cNvPr id="5" name="Title 1">
            <a:extLst>
              <a:ext uri="{FF2B5EF4-FFF2-40B4-BE49-F238E27FC236}">
                <a16:creationId xmlns:a16="http://schemas.microsoft.com/office/drawing/2014/main" id="{1DBB898A-ABE0-4999-BB0A-630442B12118}"/>
              </a:ext>
            </a:extLst>
          </p:cNvPr>
          <p:cNvSpPr>
            <a:spLocks noGrp="1"/>
          </p:cNvSpPr>
          <p:nvPr>
            <p:ph type="title"/>
          </p:nvPr>
        </p:nvSpPr>
        <p:spPr>
          <a:xfrm>
            <a:off x="403225" y="685800"/>
            <a:ext cx="8229600" cy="762000"/>
          </a:xfrm>
        </p:spPr>
        <p:txBody>
          <a:bodyPr/>
          <a:lstStyle/>
          <a:p>
            <a:pPr algn="ctr"/>
            <a:r>
              <a:rPr lang="en-US" sz="4000" b="1" dirty="0">
                <a:solidFill>
                  <a:schemeClr val="accent1">
                    <a:lumMod val="75000"/>
                  </a:schemeClr>
                </a:solidFill>
              </a:rPr>
              <a:t>International Ministry</a:t>
            </a:r>
          </a:p>
        </p:txBody>
      </p:sp>
      <p:pic>
        <p:nvPicPr>
          <p:cNvPr id="6" name="Picture 5">
            <a:extLst>
              <a:ext uri="{FF2B5EF4-FFF2-40B4-BE49-F238E27FC236}">
                <a16:creationId xmlns:a16="http://schemas.microsoft.com/office/drawing/2014/main" id="{48D22B87-DC6D-519C-CC64-D9ADCEDD6400}"/>
              </a:ext>
            </a:extLst>
          </p:cNvPr>
          <p:cNvPicPr>
            <a:picLocks noChangeAspect="1"/>
          </p:cNvPicPr>
          <p:nvPr/>
        </p:nvPicPr>
        <p:blipFill>
          <a:blip r:embed="rId3"/>
          <a:stretch>
            <a:fillRect/>
          </a:stretch>
        </p:blipFill>
        <p:spPr>
          <a:xfrm>
            <a:off x="3113331" y="1635532"/>
            <a:ext cx="5713121" cy="4499453"/>
          </a:xfrm>
          <a:prstGeom prst="rect">
            <a:avLst/>
          </a:prstGeom>
        </p:spPr>
      </p:pic>
    </p:spTree>
    <p:extLst>
      <p:ext uri="{BB962C8B-B14F-4D97-AF65-F5344CB8AC3E}">
        <p14:creationId xmlns:p14="http://schemas.microsoft.com/office/powerpoint/2010/main" val="2603643073"/>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021C28E-F6BD-4F62-8E05-63CD165DAB6D}"/>
              </a:ext>
            </a:extLst>
          </p:cNvPr>
          <p:cNvSpPr>
            <a:spLocks noGrp="1"/>
          </p:cNvSpPr>
          <p:nvPr>
            <p:ph type="body" idx="1"/>
          </p:nvPr>
        </p:nvSpPr>
        <p:spPr>
          <a:xfrm>
            <a:off x="228600" y="1766887"/>
            <a:ext cx="2883905" cy="3886200"/>
          </a:xfrm>
        </p:spPr>
        <p:txBody>
          <a:bodyPr/>
          <a:lstStyle/>
          <a:p>
            <a:r>
              <a:rPr lang="en-US" sz="3600" dirty="0"/>
              <a:t>Ongoing Humanitarian Crises in South Sudan</a:t>
            </a:r>
          </a:p>
        </p:txBody>
      </p:sp>
      <p:sp>
        <p:nvSpPr>
          <p:cNvPr id="5" name="Title 1">
            <a:extLst>
              <a:ext uri="{FF2B5EF4-FFF2-40B4-BE49-F238E27FC236}">
                <a16:creationId xmlns:a16="http://schemas.microsoft.com/office/drawing/2014/main" id="{1DBB898A-ABE0-4999-BB0A-630442B12118}"/>
              </a:ext>
            </a:extLst>
          </p:cNvPr>
          <p:cNvSpPr>
            <a:spLocks noGrp="1"/>
          </p:cNvSpPr>
          <p:nvPr>
            <p:ph type="title"/>
          </p:nvPr>
        </p:nvSpPr>
        <p:spPr>
          <a:xfrm>
            <a:off x="403225" y="685800"/>
            <a:ext cx="8229600" cy="762000"/>
          </a:xfrm>
        </p:spPr>
        <p:txBody>
          <a:bodyPr/>
          <a:lstStyle/>
          <a:p>
            <a:pPr algn="ctr"/>
            <a:r>
              <a:rPr lang="en-US" sz="4000" b="1" dirty="0">
                <a:solidFill>
                  <a:schemeClr val="accent1">
                    <a:lumMod val="75000"/>
                  </a:schemeClr>
                </a:solidFill>
              </a:rPr>
              <a:t>International Ministry</a:t>
            </a:r>
          </a:p>
        </p:txBody>
      </p:sp>
      <p:pic>
        <p:nvPicPr>
          <p:cNvPr id="6" name="Picture 5">
            <a:extLst>
              <a:ext uri="{FF2B5EF4-FFF2-40B4-BE49-F238E27FC236}">
                <a16:creationId xmlns:a16="http://schemas.microsoft.com/office/drawing/2014/main" id="{F06E0B3F-7F14-450B-A7AE-195C07BEF73F}"/>
              </a:ext>
            </a:extLst>
          </p:cNvPr>
          <p:cNvPicPr>
            <a:picLocks noChangeAspect="1"/>
          </p:cNvPicPr>
          <p:nvPr/>
        </p:nvPicPr>
        <p:blipFill rotWithShape="1">
          <a:blip r:embed="rId3"/>
          <a:srcRect b="7479"/>
          <a:stretch/>
        </p:blipFill>
        <p:spPr>
          <a:xfrm>
            <a:off x="3394468" y="1962150"/>
            <a:ext cx="5520932" cy="4124325"/>
          </a:xfrm>
          <a:prstGeom prst="rect">
            <a:avLst/>
          </a:prstGeom>
        </p:spPr>
      </p:pic>
    </p:spTree>
    <p:extLst>
      <p:ext uri="{BB962C8B-B14F-4D97-AF65-F5344CB8AC3E}">
        <p14:creationId xmlns:p14="http://schemas.microsoft.com/office/powerpoint/2010/main" val="128264093"/>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DBB898A-ABE0-4999-BB0A-630442B12118}"/>
              </a:ext>
            </a:extLst>
          </p:cNvPr>
          <p:cNvSpPr>
            <a:spLocks noGrp="1"/>
          </p:cNvSpPr>
          <p:nvPr>
            <p:ph type="title"/>
          </p:nvPr>
        </p:nvSpPr>
        <p:spPr>
          <a:xfrm>
            <a:off x="403225" y="685800"/>
            <a:ext cx="8229600" cy="762000"/>
          </a:xfrm>
        </p:spPr>
        <p:txBody>
          <a:bodyPr/>
          <a:lstStyle/>
          <a:p>
            <a:pPr algn="ctr"/>
            <a:r>
              <a:rPr lang="en-US" sz="4000" b="1" dirty="0">
                <a:solidFill>
                  <a:schemeClr val="accent1">
                    <a:lumMod val="75000"/>
                  </a:schemeClr>
                </a:solidFill>
              </a:rPr>
              <a:t>International Ministry</a:t>
            </a:r>
          </a:p>
        </p:txBody>
      </p:sp>
      <p:pic>
        <p:nvPicPr>
          <p:cNvPr id="6" name="Picture 5">
            <a:extLst>
              <a:ext uri="{FF2B5EF4-FFF2-40B4-BE49-F238E27FC236}">
                <a16:creationId xmlns:a16="http://schemas.microsoft.com/office/drawing/2014/main" id="{C5704ACE-74BA-46B3-ABB7-C6D2E74A48CA}"/>
              </a:ext>
            </a:extLst>
          </p:cNvPr>
          <p:cNvPicPr>
            <a:picLocks noChangeAspect="1"/>
          </p:cNvPicPr>
          <p:nvPr/>
        </p:nvPicPr>
        <p:blipFill>
          <a:blip r:embed="rId3"/>
          <a:stretch>
            <a:fillRect/>
          </a:stretch>
        </p:blipFill>
        <p:spPr>
          <a:xfrm>
            <a:off x="2930577" y="5202285"/>
            <a:ext cx="5210175" cy="1409700"/>
          </a:xfrm>
          <a:prstGeom prst="rect">
            <a:avLst/>
          </a:prstGeom>
        </p:spPr>
      </p:pic>
      <p:pic>
        <p:nvPicPr>
          <p:cNvPr id="10" name="Picture 9">
            <a:extLst>
              <a:ext uri="{FF2B5EF4-FFF2-40B4-BE49-F238E27FC236}">
                <a16:creationId xmlns:a16="http://schemas.microsoft.com/office/drawing/2014/main" id="{F6F440D9-7547-4F50-AD7D-E3DB2B982E69}"/>
              </a:ext>
            </a:extLst>
          </p:cNvPr>
          <p:cNvPicPr>
            <a:picLocks noChangeAspect="1"/>
          </p:cNvPicPr>
          <p:nvPr/>
        </p:nvPicPr>
        <p:blipFill>
          <a:blip r:embed="rId4"/>
          <a:stretch>
            <a:fillRect/>
          </a:stretch>
        </p:blipFill>
        <p:spPr>
          <a:xfrm>
            <a:off x="4457150" y="1670955"/>
            <a:ext cx="4283625" cy="3333210"/>
          </a:xfrm>
          <a:prstGeom prst="rect">
            <a:avLst/>
          </a:prstGeom>
        </p:spPr>
      </p:pic>
      <p:sp>
        <p:nvSpPr>
          <p:cNvPr id="11" name="TextBox 10">
            <a:extLst>
              <a:ext uri="{FF2B5EF4-FFF2-40B4-BE49-F238E27FC236}">
                <a16:creationId xmlns:a16="http://schemas.microsoft.com/office/drawing/2014/main" id="{283A2660-9A5E-48A1-B65E-503EEA19B7F6}"/>
              </a:ext>
            </a:extLst>
          </p:cNvPr>
          <p:cNvSpPr txBox="1"/>
          <p:nvPr/>
        </p:nvSpPr>
        <p:spPr>
          <a:xfrm>
            <a:off x="403225" y="1906399"/>
            <a:ext cx="3894455" cy="2862322"/>
          </a:xfrm>
          <a:prstGeom prst="rect">
            <a:avLst/>
          </a:prstGeom>
          <a:noFill/>
        </p:spPr>
        <p:txBody>
          <a:bodyPr wrap="square" rtlCol="0">
            <a:spAutoFit/>
          </a:bodyPr>
          <a:lstStyle/>
          <a:p>
            <a:r>
              <a:rPr lang="en-US" sz="3600" dirty="0"/>
              <a:t>Women’s Livelihood Project in partnership with the Middle East Council of Churches</a:t>
            </a:r>
          </a:p>
        </p:txBody>
      </p:sp>
    </p:spTree>
    <p:extLst>
      <p:ext uri="{BB962C8B-B14F-4D97-AF65-F5344CB8AC3E}">
        <p14:creationId xmlns:p14="http://schemas.microsoft.com/office/powerpoint/2010/main" val="3071092447"/>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50AA9EB-0459-4329-A93A-684611D58B16}"/>
              </a:ext>
            </a:extLst>
          </p:cNvPr>
          <p:cNvSpPr>
            <a:spLocks noGrp="1"/>
          </p:cNvSpPr>
          <p:nvPr>
            <p:ph type="body" idx="1"/>
          </p:nvPr>
        </p:nvSpPr>
        <p:spPr>
          <a:xfrm>
            <a:off x="821873" y="2188026"/>
            <a:ext cx="7685313" cy="3113314"/>
          </a:xfrm>
        </p:spPr>
        <p:txBody>
          <a:bodyPr/>
          <a:lstStyle/>
          <a:p>
            <a:pPr>
              <a:spcBef>
                <a:spcPct val="0"/>
              </a:spcBef>
            </a:pPr>
            <a:r>
              <a:rPr lang="en-US" sz="1400" dirty="0"/>
              <a:t>Placeholder for international picture with Haiti</a:t>
            </a:r>
          </a:p>
        </p:txBody>
      </p:sp>
      <p:sp>
        <p:nvSpPr>
          <p:cNvPr id="7" name="Title 1">
            <a:extLst>
              <a:ext uri="{FF2B5EF4-FFF2-40B4-BE49-F238E27FC236}">
                <a16:creationId xmlns:a16="http://schemas.microsoft.com/office/drawing/2014/main" id="{15990A04-B19F-4F49-A3E4-DD5D544E900A}"/>
              </a:ext>
            </a:extLst>
          </p:cNvPr>
          <p:cNvSpPr txBox="1">
            <a:spLocks/>
          </p:cNvSpPr>
          <p:nvPr/>
        </p:nvSpPr>
        <p:spPr>
          <a:xfrm>
            <a:off x="402772" y="685800"/>
            <a:ext cx="8229600" cy="762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2800" b="1" dirty="0">
              <a:solidFill>
                <a:schemeClr val="accent1">
                  <a:lumMod val="75000"/>
                </a:schemeClr>
              </a:solidFill>
            </a:endParaRPr>
          </a:p>
        </p:txBody>
      </p:sp>
      <p:sp>
        <p:nvSpPr>
          <p:cNvPr id="5" name="Title 1">
            <a:extLst>
              <a:ext uri="{FF2B5EF4-FFF2-40B4-BE49-F238E27FC236}">
                <a16:creationId xmlns:a16="http://schemas.microsoft.com/office/drawing/2014/main" id="{59BCD4BB-A9C2-4243-95CA-9F7C33DCBFB4}"/>
              </a:ext>
            </a:extLst>
          </p:cNvPr>
          <p:cNvSpPr>
            <a:spLocks noGrp="1"/>
          </p:cNvSpPr>
          <p:nvPr>
            <p:ph type="title"/>
          </p:nvPr>
        </p:nvSpPr>
        <p:spPr>
          <a:xfrm>
            <a:off x="549729" y="674913"/>
            <a:ext cx="8229600" cy="762000"/>
          </a:xfrm>
        </p:spPr>
        <p:txBody>
          <a:bodyPr>
            <a:normAutofit/>
          </a:bodyPr>
          <a:lstStyle/>
          <a:p>
            <a:pPr algn="ctr"/>
            <a:r>
              <a:rPr lang="en-US" b="1" dirty="0">
                <a:solidFill>
                  <a:schemeClr val="accent1">
                    <a:lumMod val="75000"/>
                  </a:schemeClr>
                </a:solidFill>
              </a:rPr>
              <a:t>Domestic Ministry</a:t>
            </a:r>
          </a:p>
        </p:txBody>
      </p:sp>
      <p:pic>
        <p:nvPicPr>
          <p:cNvPr id="8" name="Picture 7">
            <a:extLst>
              <a:ext uri="{FF2B5EF4-FFF2-40B4-BE49-F238E27FC236}">
                <a16:creationId xmlns:a16="http://schemas.microsoft.com/office/drawing/2014/main" id="{DC9DBDE5-ADE7-299A-7CE6-90E052A4FD09}"/>
              </a:ext>
            </a:extLst>
          </p:cNvPr>
          <p:cNvPicPr>
            <a:picLocks noChangeAspect="1"/>
          </p:cNvPicPr>
          <p:nvPr/>
        </p:nvPicPr>
        <p:blipFill>
          <a:blip r:embed="rId2"/>
          <a:stretch>
            <a:fillRect/>
          </a:stretch>
        </p:blipFill>
        <p:spPr>
          <a:xfrm>
            <a:off x="627321" y="1850910"/>
            <a:ext cx="7889358" cy="3808812"/>
          </a:xfrm>
          <a:prstGeom prst="rect">
            <a:avLst/>
          </a:prstGeom>
        </p:spPr>
      </p:pic>
    </p:spTree>
    <p:extLst>
      <p:ext uri="{BB962C8B-B14F-4D97-AF65-F5344CB8AC3E}">
        <p14:creationId xmlns:p14="http://schemas.microsoft.com/office/powerpoint/2010/main" val="2684742059"/>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48921D4-13A0-4AE4-82A9-4F37A67130A5}"/>
              </a:ext>
            </a:extLst>
          </p:cNvPr>
          <p:cNvSpPr txBox="1"/>
          <p:nvPr/>
        </p:nvSpPr>
        <p:spPr>
          <a:xfrm>
            <a:off x="337457" y="2002972"/>
            <a:ext cx="2509157" cy="1200329"/>
          </a:xfrm>
          <a:prstGeom prst="rect">
            <a:avLst/>
          </a:prstGeom>
          <a:noFill/>
        </p:spPr>
        <p:txBody>
          <a:bodyPr wrap="square" rtlCol="0">
            <a:spAutoFit/>
          </a:bodyPr>
          <a:lstStyle/>
          <a:p>
            <a:r>
              <a:rPr lang="en-US" dirty="0">
                <a:latin typeface="Tahoma" charset="0"/>
                <a:ea typeface="ＭＳ Ｐゴシック" charset="-128"/>
              </a:rPr>
              <a:t>The U.S. response program works primarily through volunteers</a:t>
            </a:r>
            <a:endParaRPr lang="en-US" b="1" i="1" u="dbl" dirty="0"/>
          </a:p>
        </p:txBody>
      </p:sp>
      <p:pic>
        <p:nvPicPr>
          <p:cNvPr id="8" name="Content Placeholder 3">
            <a:extLst>
              <a:ext uri="{FF2B5EF4-FFF2-40B4-BE49-F238E27FC236}">
                <a16:creationId xmlns:a16="http://schemas.microsoft.com/office/drawing/2014/main" id="{0CBC3859-50F6-463B-A742-B92785206AD0}"/>
              </a:ext>
            </a:extLst>
          </p:cNvPr>
          <p:cNvPicPr>
            <a:picLocks noChangeAspect="1"/>
          </p:cNvPicPr>
          <p:nvPr/>
        </p:nvPicPr>
        <p:blipFill rotWithShape="1">
          <a:blip r:embed="rId2">
            <a:extLst>
              <a:ext uri="{28A0092B-C50C-407E-A947-70E740481C1C}">
                <a14:useLocalDpi xmlns:a14="http://schemas.microsoft.com/office/drawing/2010/main" val="0"/>
              </a:ext>
            </a:extLst>
          </a:blip>
          <a:srcRect l="8943" r="3153"/>
          <a:stretch/>
        </p:blipFill>
        <p:spPr bwMode="auto">
          <a:xfrm>
            <a:off x="337457" y="3740077"/>
            <a:ext cx="2596243" cy="2049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F5360406-A949-430F-BF7F-1FFA4416F8F0}"/>
              </a:ext>
            </a:extLst>
          </p:cNvPr>
          <p:cNvSpPr>
            <a:spLocks noGrp="1"/>
          </p:cNvSpPr>
          <p:nvPr>
            <p:ph type="title"/>
          </p:nvPr>
        </p:nvSpPr>
        <p:spPr>
          <a:xfrm>
            <a:off x="658813" y="663575"/>
            <a:ext cx="8229600" cy="762000"/>
          </a:xfrm>
        </p:spPr>
        <p:txBody>
          <a:bodyPr/>
          <a:lstStyle/>
          <a:p>
            <a:pPr algn="ctr"/>
            <a:r>
              <a:rPr lang="en-US" b="1" dirty="0">
                <a:solidFill>
                  <a:schemeClr val="accent1">
                    <a:lumMod val="75000"/>
                  </a:schemeClr>
                </a:solidFill>
              </a:rPr>
              <a:t>Domestic Ministry</a:t>
            </a:r>
          </a:p>
        </p:txBody>
      </p:sp>
      <p:pic>
        <p:nvPicPr>
          <p:cNvPr id="3" name="Picture 2">
            <a:extLst>
              <a:ext uri="{FF2B5EF4-FFF2-40B4-BE49-F238E27FC236}">
                <a16:creationId xmlns:a16="http://schemas.microsoft.com/office/drawing/2014/main" id="{9DCCB4E1-176B-11F8-7616-70DFA9A02D52}"/>
              </a:ext>
            </a:extLst>
          </p:cNvPr>
          <p:cNvPicPr>
            <a:picLocks noChangeAspect="1"/>
          </p:cNvPicPr>
          <p:nvPr/>
        </p:nvPicPr>
        <p:blipFill rotWithShape="1">
          <a:blip r:embed="rId3"/>
          <a:srcRect t="19588"/>
          <a:stretch/>
        </p:blipFill>
        <p:spPr>
          <a:xfrm>
            <a:off x="2933700" y="2105247"/>
            <a:ext cx="6007910" cy="3674139"/>
          </a:xfrm>
          <a:prstGeom prst="rect">
            <a:avLst/>
          </a:prstGeom>
        </p:spPr>
      </p:pic>
    </p:spTree>
    <p:extLst>
      <p:ext uri="{BB962C8B-B14F-4D97-AF65-F5344CB8AC3E}">
        <p14:creationId xmlns:p14="http://schemas.microsoft.com/office/powerpoint/2010/main" val="319930979"/>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22267-9274-4B1E-94E8-7E792957FA19}"/>
              </a:ext>
            </a:extLst>
          </p:cNvPr>
          <p:cNvSpPr>
            <a:spLocks noGrp="1"/>
          </p:cNvSpPr>
          <p:nvPr>
            <p:ph type="title"/>
          </p:nvPr>
        </p:nvSpPr>
        <p:spPr>
          <a:xfrm>
            <a:off x="457200" y="582388"/>
            <a:ext cx="8229600" cy="762000"/>
          </a:xfrm>
        </p:spPr>
        <p:txBody>
          <a:bodyPr>
            <a:normAutofit/>
          </a:bodyPr>
          <a:lstStyle/>
          <a:p>
            <a:pPr algn="ctr"/>
            <a:r>
              <a:rPr lang="en-US" sz="4000" b="1" dirty="0">
                <a:solidFill>
                  <a:schemeClr val="accent1">
                    <a:lumMod val="75000"/>
                  </a:schemeClr>
                </a:solidFill>
              </a:rPr>
              <a:t>PDA</a:t>
            </a:r>
            <a:r>
              <a:rPr lang="en-US" dirty="0"/>
              <a:t> </a:t>
            </a:r>
            <a:r>
              <a:rPr lang="en-US" sz="4000" b="1" dirty="0">
                <a:solidFill>
                  <a:schemeClr val="accent1">
                    <a:lumMod val="75000"/>
                  </a:schemeClr>
                </a:solidFill>
              </a:rPr>
              <a:t>Mission</a:t>
            </a:r>
          </a:p>
        </p:txBody>
      </p:sp>
      <p:sp>
        <p:nvSpPr>
          <p:cNvPr id="3" name="Text Placeholder 2">
            <a:extLst>
              <a:ext uri="{FF2B5EF4-FFF2-40B4-BE49-F238E27FC236}">
                <a16:creationId xmlns:a16="http://schemas.microsoft.com/office/drawing/2014/main" id="{350AA9EB-0459-4329-A93A-684611D58B16}"/>
              </a:ext>
            </a:extLst>
          </p:cNvPr>
          <p:cNvSpPr>
            <a:spLocks noGrp="1"/>
          </p:cNvSpPr>
          <p:nvPr>
            <p:ph type="body" idx="1"/>
          </p:nvPr>
        </p:nvSpPr>
        <p:spPr>
          <a:xfrm>
            <a:off x="1164770" y="2280555"/>
            <a:ext cx="6994073" cy="3113314"/>
          </a:xfrm>
        </p:spPr>
        <p:txBody>
          <a:bodyPr/>
          <a:lstStyle/>
          <a:p>
            <a:r>
              <a:rPr lang="en-US" sz="2400" dirty="0"/>
              <a:t>Presbyterian Disaster Assistance enables congregations and mission partners of the Presbyterian Church (U.S.A) to witness to the </a:t>
            </a:r>
            <a:r>
              <a:rPr lang="en-US" sz="2400" b="1" i="1" dirty="0"/>
              <a:t>healing love of Christ </a:t>
            </a:r>
            <a:r>
              <a:rPr lang="en-US" sz="2400" dirty="0"/>
              <a:t>through caring for communities adversely affected by crisis and catastrophic event.</a:t>
            </a:r>
          </a:p>
          <a:p>
            <a:r>
              <a:rPr lang="en-US" sz="2400" dirty="0"/>
              <a:t>Presbyterian Disaster Assistance (PDA) is the </a:t>
            </a:r>
            <a:r>
              <a:rPr lang="en-US" sz="2400" b="1" i="1" dirty="0"/>
              <a:t>emergency and refugee program </a:t>
            </a:r>
            <a:r>
              <a:rPr lang="en-US" sz="2400" dirty="0"/>
              <a:t>of the Presbyterian Church U.S.A. The core budget, including staff and administrative costs, is funded through the </a:t>
            </a:r>
            <a:r>
              <a:rPr lang="en-US" sz="2400" b="1" i="1" dirty="0"/>
              <a:t>One Great Hour of Sharing</a:t>
            </a:r>
            <a:r>
              <a:rPr lang="en-US" sz="2400" dirty="0"/>
              <a:t>, and its program work is additionally funded through designated gifts.</a:t>
            </a:r>
          </a:p>
          <a:p>
            <a:pPr>
              <a:spcBef>
                <a:spcPct val="0"/>
              </a:spcBef>
            </a:pPr>
            <a:endParaRPr lang="en-US" sz="1400" dirty="0"/>
          </a:p>
        </p:txBody>
      </p:sp>
    </p:spTree>
    <p:extLst>
      <p:ext uri="{BB962C8B-B14F-4D97-AF65-F5344CB8AC3E}">
        <p14:creationId xmlns:p14="http://schemas.microsoft.com/office/powerpoint/2010/main" val="2236001704"/>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Text Placeholder 2">
            <a:extLst>
              <a:ext uri="{FF2B5EF4-FFF2-40B4-BE49-F238E27FC236}">
                <a16:creationId xmlns:a16="http://schemas.microsoft.com/office/drawing/2014/main" id="{3A8799B2-7A58-4C1F-AEE9-444F09EA1945}"/>
              </a:ext>
            </a:extLst>
          </p:cNvPr>
          <p:cNvSpPr>
            <a:spLocks noGrp="1"/>
          </p:cNvSpPr>
          <p:nvPr>
            <p:ph type="body" idx="1"/>
          </p:nvPr>
        </p:nvSpPr>
        <p:spPr>
          <a:xfrm>
            <a:off x="219075" y="2207779"/>
            <a:ext cx="5124450" cy="3672026"/>
          </a:xfrm>
        </p:spPr>
        <p:txBody>
          <a:bodyPr/>
          <a:lstStyle/>
          <a:p>
            <a:pPr marL="457200" indent="-457200" eaLnBrk="1" hangingPunct="1">
              <a:spcAft>
                <a:spcPts val="1200"/>
              </a:spcAft>
              <a:buFont typeface="Wingdings" panose="05000000000000000000" pitchFamily="2" charset="2"/>
              <a:buChar char="Ø"/>
            </a:pPr>
            <a:r>
              <a:rPr lang="en-US" altLang="en-US" sz="2000" dirty="0">
                <a:solidFill>
                  <a:srgbClr val="17375E"/>
                </a:solidFill>
                <a:ea typeface="ＭＳ Ｐゴシック" panose="020B0600070205080204" pitchFamily="34" charset="-128"/>
              </a:rPr>
              <a:t>Respond to domestic disasters, both natural and human-caused</a:t>
            </a:r>
          </a:p>
          <a:p>
            <a:pPr marL="457200" indent="-457200" eaLnBrk="1" hangingPunct="1">
              <a:spcAft>
                <a:spcPts val="1200"/>
              </a:spcAft>
              <a:buFont typeface="Wingdings" panose="05000000000000000000" pitchFamily="2" charset="2"/>
              <a:buChar char="Ø"/>
            </a:pPr>
            <a:r>
              <a:rPr lang="en-US" altLang="en-US" sz="2000" dirty="0">
                <a:solidFill>
                  <a:srgbClr val="17375E"/>
                </a:solidFill>
                <a:ea typeface="ＭＳ Ｐゴシック" panose="020B0600070205080204" pitchFamily="34" charset="-128"/>
              </a:rPr>
              <a:t>80+ volunteers from around the country</a:t>
            </a:r>
          </a:p>
          <a:p>
            <a:pPr marL="457200" indent="-457200" eaLnBrk="1" hangingPunct="1">
              <a:spcAft>
                <a:spcPts val="1200"/>
              </a:spcAft>
              <a:buFont typeface="Wingdings" panose="05000000000000000000" pitchFamily="2" charset="2"/>
              <a:buChar char="Ø"/>
            </a:pPr>
            <a:r>
              <a:rPr lang="en-US" altLang="en-US" sz="2000" dirty="0">
                <a:solidFill>
                  <a:srgbClr val="17375E"/>
                </a:solidFill>
                <a:ea typeface="ＭＳ Ｐゴシック" panose="020B0600070205080204" pitchFamily="34" charset="-128"/>
              </a:rPr>
              <a:t>Have training and experience in disaster response</a:t>
            </a:r>
          </a:p>
          <a:p>
            <a:pPr marL="457200" indent="-457200" eaLnBrk="1" hangingPunct="1">
              <a:spcAft>
                <a:spcPts val="1200"/>
              </a:spcAft>
              <a:buFont typeface="Wingdings" panose="05000000000000000000" pitchFamily="2" charset="2"/>
              <a:buChar char="Ø"/>
            </a:pPr>
            <a:r>
              <a:rPr lang="en-US" altLang="en-US" sz="2000" dirty="0">
                <a:solidFill>
                  <a:srgbClr val="17375E"/>
                </a:solidFill>
                <a:ea typeface="ＭＳ Ｐゴシック" panose="020B0600070205080204" pitchFamily="34" charset="-128"/>
              </a:rPr>
              <a:t>Deploy in collaboration with the presbytery and interfaith partners</a:t>
            </a:r>
          </a:p>
        </p:txBody>
      </p:sp>
      <p:pic>
        <p:nvPicPr>
          <p:cNvPr id="72708" name="Picture 4">
            <a:extLst>
              <a:ext uri="{FF2B5EF4-FFF2-40B4-BE49-F238E27FC236}">
                <a16:creationId xmlns:a16="http://schemas.microsoft.com/office/drawing/2014/main" id="{976E2286-73A2-4653-A860-1F888E0CA8A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60440" y="2905125"/>
            <a:ext cx="3295087" cy="246811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72709" name="TextBox 5">
            <a:extLst>
              <a:ext uri="{FF2B5EF4-FFF2-40B4-BE49-F238E27FC236}">
                <a16:creationId xmlns:a16="http://schemas.microsoft.com/office/drawing/2014/main" id="{272626C4-13B4-456D-A063-D823BDD7237A}"/>
              </a:ext>
            </a:extLst>
          </p:cNvPr>
          <p:cNvSpPr txBox="1">
            <a:spLocks noChangeArrowheads="1"/>
          </p:cNvSpPr>
          <p:nvPr/>
        </p:nvSpPr>
        <p:spPr bwMode="auto">
          <a:xfrm>
            <a:off x="6831677" y="5461907"/>
            <a:ext cx="168433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83763"/>
              </a:buClr>
              <a:buSzPct val="80000"/>
              <a:buFont typeface="Wingdings" panose="05000000000000000000" pitchFamily="2" charset="2"/>
              <a:buChar char="q"/>
              <a:defRPr sz="2600">
                <a:solidFill>
                  <a:srgbClr val="002060"/>
                </a:solidFill>
                <a:latin typeface="Tahoma" panose="020B0604030504040204" pitchFamily="34" charset="0"/>
                <a:ea typeface="ＭＳ Ｐゴシック" panose="020B0600070205080204" pitchFamily="34" charset="-128"/>
                <a:cs typeface="Tahoma" panose="020B0604030504040204" pitchFamily="34" charset="0"/>
              </a:defRPr>
            </a:lvl1pPr>
            <a:lvl2pPr marL="742950" indent="-285750">
              <a:spcBef>
                <a:spcPct val="20000"/>
              </a:spcBef>
              <a:buClr>
                <a:srgbClr val="002060"/>
              </a:buClr>
              <a:buSzPct val="85000"/>
              <a:buFont typeface="Wingdings" panose="05000000000000000000" pitchFamily="2" charset="2"/>
              <a:buChar char="§"/>
              <a:defRPr sz="2400">
                <a:solidFill>
                  <a:srgbClr val="002060"/>
                </a:solidFill>
                <a:latin typeface="Tahoma" panose="020B0604030504040204" pitchFamily="34" charset="0"/>
                <a:ea typeface="Tahoma" panose="020B0604030504040204" pitchFamily="34" charset="0"/>
                <a:cs typeface="Tahoma" panose="020B0604030504040204" pitchFamily="34" charset="0"/>
              </a:defRPr>
            </a:lvl2pPr>
            <a:lvl3pPr marL="1143000" indent="-228600">
              <a:spcBef>
                <a:spcPct val="20000"/>
              </a:spcBef>
              <a:buClr>
                <a:srgbClr val="C8E3FB"/>
              </a:buClr>
              <a:buSzPct val="70000"/>
              <a:buFont typeface="Wingdings 2" panose="05020102010507070707" pitchFamily="18" charset="2"/>
              <a:buChar char=""/>
              <a:defRPr sz="2100" i="1">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Tahoma" panose="020B0604030504040204" pitchFamily="34" charset="0"/>
                <a:ea typeface="Tahoma" panose="020B0604030504040204" pitchFamily="34" charset="0"/>
                <a:cs typeface="Tahoma" panose="020B0604030504040204" pitchFamily="34"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Tahoma" panose="020B0604030504040204" pitchFamily="34" charset="0"/>
                <a:ea typeface="Tahoma" panose="020B0604030504040204" pitchFamily="34" charset="0"/>
                <a:cs typeface="Tahoma" panose="020B0604030504040204" pitchFamily="34"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Tahoma" panose="020B0604030504040204" pitchFamily="34" charset="0"/>
                <a:ea typeface="Tahoma" panose="020B0604030504040204" pitchFamily="34" charset="0"/>
                <a:cs typeface="Tahoma" panose="020B0604030504040204" pitchFamily="34"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Tahoma" panose="020B0604030504040204" pitchFamily="34" charset="0"/>
                <a:ea typeface="Tahoma" panose="020B0604030504040204" pitchFamily="34" charset="0"/>
                <a:cs typeface="Tahoma" panose="020B0604030504040204" pitchFamily="34" charset="0"/>
              </a:defRPr>
            </a:lvl9pPr>
          </a:lstStyle>
          <a:p>
            <a:pPr eaLnBrk="1" hangingPunct="1">
              <a:spcBef>
                <a:spcPct val="0"/>
              </a:spcBef>
              <a:buClrTx/>
              <a:buSzTx/>
              <a:buFontTx/>
              <a:buNone/>
            </a:pPr>
            <a:r>
              <a:rPr lang="en-US" altLang="en-US" sz="1000" dirty="0">
                <a:solidFill>
                  <a:schemeClr val="tx1"/>
                </a:solidFill>
                <a:latin typeface="Constantia" panose="02030602050306030303" pitchFamily="18" charset="0"/>
              </a:rPr>
              <a:t>Photo by Sue Renault NRT</a:t>
            </a:r>
          </a:p>
        </p:txBody>
      </p:sp>
      <p:sp>
        <p:nvSpPr>
          <p:cNvPr id="2" name="Rectangle 1">
            <a:extLst>
              <a:ext uri="{FF2B5EF4-FFF2-40B4-BE49-F238E27FC236}">
                <a16:creationId xmlns:a16="http://schemas.microsoft.com/office/drawing/2014/main" id="{5E254426-0E4E-4F53-BFDF-082A198EA2C0}"/>
              </a:ext>
            </a:extLst>
          </p:cNvPr>
          <p:cNvSpPr/>
          <p:nvPr/>
        </p:nvSpPr>
        <p:spPr>
          <a:xfrm>
            <a:off x="2670559" y="1540164"/>
            <a:ext cx="4271297" cy="584775"/>
          </a:xfrm>
          <a:prstGeom prst="rect">
            <a:avLst/>
          </a:prstGeom>
        </p:spPr>
        <p:txBody>
          <a:bodyPr wrap="none">
            <a:spAutoFit/>
          </a:bodyPr>
          <a:lstStyle/>
          <a:p>
            <a:pPr algn="ctr"/>
            <a:r>
              <a:rPr lang="en-US" altLang="en-US" sz="3200" dirty="0">
                <a:solidFill>
                  <a:srgbClr val="002060"/>
                </a:solidFill>
              </a:rPr>
              <a:t>National Response Team</a:t>
            </a:r>
            <a:endParaRPr lang="en-US" sz="3200" dirty="0">
              <a:solidFill>
                <a:srgbClr val="002060"/>
              </a:solidFill>
            </a:endParaRPr>
          </a:p>
        </p:txBody>
      </p:sp>
      <p:sp>
        <p:nvSpPr>
          <p:cNvPr id="9" name="Title 1">
            <a:extLst>
              <a:ext uri="{FF2B5EF4-FFF2-40B4-BE49-F238E27FC236}">
                <a16:creationId xmlns:a16="http://schemas.microsoft.com/office/drawing/2014/main" id="{C825398F-04BD-4071-A40B-5AC0B65777BD}"/>
              </a:ext>
            </a:extLst>
          </p:cNvPr>
          <p:cNvSpPr>
            <a:spLocks noGrp="1"/>
          </p:cNvSpPr>
          <p:nvPr>
            <p:ph type="title"/>
          </p:nvPr>
        </p:nvSpPr>
        <p:spPr>
          <a:xfrm>
            <a:off x="219075" y="695325"/>
            <a:ext cx="9032875" cy="762000"/>
          </a:xfrm>
        </p:spPr>
        <p:txBody>
          <a:bodyPr/>
          <a:lstStyle/>
          <a:p>
            <a:pPr algn="ctr"/>
            <a:r>
              <a:rPr lang="en-US" b="1" dirty="0">
                <a:solidFill>
                  <a:schemeClr val="accent1">
                    <a:lumMod val="75000"/>
                  </a:schemeClr>
                </a:solidFill>
              </a:rPr>
              <a:t>Domestic Ministry</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2707">
                                            <p:txEl>
                                              <p:pRg st="0" end="0"/>
                                            </p:txEl>
                                          </p:spTgt>
                                        </p:tgtEl>
                                        <p:attrNameLst>
                                          <p:attrName>style.visibility</p:attrName>
                                        </p:attrNameLst>
                                      </p:cBhvr>
                                      <p:to>
                                        <p:strVal val="visible"/>
                                      </p:to>
                                    </p:set>
                                    <p:anim calcmode="lin" valueType="num">
                                      <p:cBhvr>
                                        <p:cTn id="7" dur="1000" fill="hold"/>
                                        <p:tgtEl>
                                          <p:spTgt spid="72707">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72707">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72707">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7270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5" presetClass="entr" presetSubtype="0" fill="hold" nodeType="clickEffect">
                                  <p:stCondLst>
                                    <p:cond delay="0"/>
                                  </p:stCondLst>
                                  <p:childTnLst>
                                    <p:set>
                                      <p:cBhvr>
                                        <p:cTn id="14" dur="1" fill="hold">
                                          <p:stCondLst>
                                            <p:cond delay="0"/>
                                          </p:stCondLst>
                                        </p:cTn>
                                        <p:tgtEl>
                                          <p:spTgt spid="72707">
                                            <p:txEl>
                                              <p:pRg st="1" end="1"/>
                                            </p:txEl>
                                          </p:spTgt>
                                        </p:tgtEl>
                                        <p:attrNameLst>
                                          <p:attrName>style.visibility</p:attrName>
                                        </p:attrNameLst>
                                      </p:cBhvr>
                                      <p:to>
                                        <p:strVal val="visible"/>
                                      </p:to>
                                    </p:set>
                                    <p:animEffect transition="in" filter="fade">
                                      <p:cBhvr>
                                        <p:cTn id="15" dur="2000"/>
                                        <p:tgtEl>
                                          <p:spTgt spid="72707">
                                            <p:txEl>
                                              <p:pRg st="1" end="1"/>
                                            </p:txEl>
                                          </p:spTgt>
                                        </p:tgtEl>
                                      </p:cBhvr>
                                    </p:animEffect>
                                    <p:anim calcmode="lin" valueType="num">
                                      <p:cBhvr>
                                        <p:cTn id="16" dur="2000" fill="hold"/>
                                        <p:tgtEl>
                                          <p:spTgt spid="72707">
                                            <p:txEl>
                                              <p:pRg st="1" end="1"/>
                                            </p:txEl>
                                          </p:spTgt>
                                        </p:tgtEl>
                                        <p:attrNameLst>
                                          <p:attrName>ppt_w</p:attrName>
                                        </p:attrNameLst>
                                      </p:cBhvr>
                                      <p:tavLst>
                                        <p:tav tm="0" fmla="#ppt_w*sin(2.5*pi*$)">
                                          <p:val>
                                            <p:fltVal val="0"/>
                                          </p:val>
                                        </p:tav>
                                        <p:tav tm="100000">
                                          <p:val>
                                            <p:fltVal val="1"/>
                                          </p:val>
                                        </p:tav>
                                      </p:tavLst>
                                    </p:anim>
                                    <p:anim calcmode="lin" valueType="num">
                                      <p:cBhvr>
                                        <p:cTn id="17" dur="2000" fill="hold"/>
                                        <p:tgtEl>
                                          <p:spTgt spid="72707">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2707">
                                            <p:txEl>
                                              <p:pRg st="2" end="2"/>
                                            </p:txEl>
                                          </p:spTgt>
                                        </p:tgtEl>
                                        <p:attrNameLst>
                                          <p:attrName>style.visibility</p:attrName>
                                        </p:attrNameLst>
                                      </p:cBhvr>
                                      <p:to>
                                        <p:strVal val="visible"/>
                                      </p:to>
                                    </p:set>
                                    <p:animEffect transition="in" filter="fade">
                                      <p:cBhvr>
                                        <p:cTn id="22" dur="500"/>
                                        <p:tgtEl>
                                          <p:spTgt spid="7270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2707">
                                            <p:txEl>
                                              <p:pRg st="3" end="3"/>
                                            </p:txEl>
                                          </p:spTgt>
                                        </p:tgtEl>
                                        <p:attrNameLst>
                                          <p:attrName>style.visibility</p:attrName>
                                        </p:attrNameLst>
                                      </p:cBhvr>
                                      <p:to>
                                        <p:strVal val="visible"/>
                                      </p:to>
                                    </p:set>
                                    <p:animEffect transition="in" filter="barn(inVertical)">
                                      <p:cBhvr>
                                        <p:cTn id="27" dur="500"/>
                                        <p:tgtEl>
                                          <p:spTgt spid="7270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a:extLst>
              <a:ext uri="{FF2B5EF4-FFF2-40B4-BE49-F238E27FC236}">
                <a16:creationId xmlns:a16="http://schemas.microsoft.com/office/drawing/2014/main" id="{B89491A2-2138-4931-82B7-88B0F71E6B9B}"/>
              </a:ext>
            </a:extLst>
          </p:cNvPr>
          <p:cNvSpPr>
            <a:spLocks noGrp="1"/>
          </p:cNvSpPr>
          <p:nvPr>
            <p:ph type="title"/>
          </p:nvPr>
        </p:nvSpPr>
        <p:spPr>
          <a:xfrm>
            <a:off x="552450" y="1636813"/>
            <a:ext cx="8229600" cy="762000"/>
          </a:xfrm>
        </p:spPr>
        <p:txBody>
          <a:bodyPr>
            <a:normAutofit/>
          </a:bodyPr>
          <a:lstStyle/>
          <a:p>
            <a:pPr algn="ctr"/>
            <a:r>
              <a:rPr lang="en-US" altLang="en-US" sz="3400" b="1" i="1" dirty="0">
                <a:solidFill>
                  <a:srgbClr val="17375E"/>
                </a:solidFill>
                <a:latin typeface="+mn-lt"/>
                <a:ea typeface="ＭＳ Ｐゴシック" panose="020B0600070205080204" pitchFamily="34" charset="-128"/>
                <a:cs typeface="+mn-cs"/>
              </a:rPr>
              <a:t>Volunteer Host Sites</a:t>
            </a:r>
          </a:p>
        </p:txBody>
      </p:sp>
      <p:sp>
        <p:nvSpPr>
          <p:cNvPr id="74755" name="Text Placeholder 2">
            <a:extLst>
              <a:ext uri="{FF2B5EF4-FFF2-40B4-BE49-F238E27FC236}">
                <a16:creationId xmlns:a16="http://schemas.microsoft.com/office/drawing/2014/main" id="{078DBCBE-54D3-419A-9C83-D2C46ED42B96}"/>
              </a:ext>
            </a:extLst>
          </p:cNvPr>
          <p:cNvSpPr>
            <a:spLocks noGrp="1"/>
          </p:cNvSpPr>
          <p:nvPr>
            <p:ph type="body" idx="1"/>
          </p:nvPr>
        </p:nvSpPr>
        <p:spPr>
          <a:xfrm>
            <a:off x="390525" y="2562225"/>
            <a:ext cx="8534400" cy="3886200"/>
          </a:xfrm>
        </p:spPr>
        <p:txBody>
          <a:bodyPr anchor="t"/>
          <a:lstStyle/>
          <a:p>
            <a:r>
              <a:rPr lang="en-US" sz="3200" dirty="0"/>
              <a:t>Before COVID, the National Call Center (NCC) was working with 40 hosting sites in 16 states and 1 territory.  The National Call Center (NCC) supports these host sites through the PDA website – </a:t>
            </a:r>
            <a:r>
              <a:rPr lang="en-US" sz="3200" u="sng" dirty="0">
                <a:hlinkClick r:id="rId3"/>
              </a:rPr>
              <a:t>www.pda.pcusa.org</a:t>
            </a:r>
            <a:endParaRPr lang="en-US" sz="3200" u="sng" dirty="0"/>
          </a:p>
          <a:p>
            <a:r>
              <a:rPr lang="en-US" sz="3200" dirty="0"/>
              <a:t>Currently there are 14 volunteer host sites in 10 States and Territories</a:t>
            </a:r>
          </a:p>
          <a:p>
            <a:r>
              <a:rPr lang="en-US" sz="2800" u="sng" dirty="0"/>
              <a:t> </a:t>
            </a:r>
            <a:endParaRPr lang="en-US" sz="1400" dirty="0"/>
          </a:p>
          <a:p>
            <a:pPr marL="457200" indent="-457200" eaLnBrk="1" hangingPunct="1">
              <a:buFont typeface="Arial" panose="020B0604020202020204" pitchFamily="34" charset="0"/>
              <a:buChar char="•"/>
            </a:pPr>
            <a:endParaRPr lang="en-US" altLang="en-US" dirty="0">
              <a:ea typeface="ＭＳ Ｐゴシック" panose="020B0600070205080204" pitchFamily="34" charset="-128"/>
            </a:endParaRPr>
          </a:p>
          <a:p>
            <a:pPr marL="457200" indent="-457200" algn="l"/>
            <a:endParaRPr lang="en-US" altLang="en-US" dirty="0">
              <a:ea typeface="ＭＳ Ｐゴシック" panose="020B0600070205080204" pitchFamily="34" charset="-128"/>
            </a:endParaRPr>
          </a:p>
        </p:txBody>
      </p:sp>
      <p:sp>
        <p:nvSpPr>
          <p:cNvPr id="12" name="Title 1">
            <a:extLst>
              <a:ext uri="{FF2B5EF4-FFF2-40B4-BE49-F238E27FC236}">
                <a16:creationId xmlns:a16="http://schemas.microsoft.com/office/drawing/2014/main" id="{8B51A31D-0B41-4ECE-B712-4322DF8C5216}"/>
              </a:ext>
            </a:extLst>
          </p:cNvPr>
          <p:cNvSpPr txBox="1">
            <a:spLocks/>
          </p:cNvSpPr>
          <p:nvPr/>
        </p:nvSpPr>
        <p:spPr>
          <a:xfrm>
            <a:off x="552450" y="711401"/>
            <a:ext cx="8591550" cy="76200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altLang="en-US" sz="3100" b="1" dirty="0">
              <a:solidFill>
                <a:schemeClr val="accent1">
                  <a:lumMod val="75000"/>
                </a:schemeClr>
              </a:solidFill>
            </a:endParaRPr>
          </a:p>
        </p:txBody>
      </p:sp>
      <p:sp>
        <p:nvSpPr>
          <p:cNvPr id="5" name="Title 1">
            <a:extLst>
              <a:ext uri="{FF2B5EF4-FFF2-40B4-BE49-F238E27FC236}">
                <a16:creationId xmlns:a16="http://schemas.microsoft.com/office/drawing/2014/main" id="{F8D06F20-F8AA-4918-BD83-A0D46FD492A0}"/>
              </a:ext>
            </a:extLst>
          </p:cNvPr>
          <p:cNvSpPr txBox="1">
            <a:spLocks/>
          </p:cNvSpPr>
          <p:nvPr/>
        </p:nvSpPr>
        <p:spPr>
          <a:xfrm>
            <a:off x="402772" y="685800"/>
            <a:ext cx="8229600" cy="762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solidFill>
                  <a:schemeClr val="accent1">
                    <a:lumMod val="75000"/>
                  </a:schemeClr>
                </a:solidFill>
              </a:rPr>
              <a:t>Domestic Ministry</a:t>
            </a:r>
            <a:endParaRPr lang="en-US" b="1" dirty="0">
              <a:solidFill>
                <a:schemeClr val="accent1">
                  <a:lumMod val="75000"/>
                </a:schemeClr>
              </a:solidFill>
            </a:endParaRPr>
          </a:p>
        </p:txBody>
      </p:sp>
    </p:spTree>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people standing in a parking lot&#10;&#10;Description automatically generated">
            <a:extLst>
              <a:ext uri="{FF2B5EF4-FFF2-40B4-BE49-F238E27FC236}">
                <a16:creationId xmlns:a16="http://schemas.microsoft.com/office/drawing/2014/main" id="{D4281FFE-EFC3-40DC-9EC7-13987DD42E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5025" y="5207886"/>
            <a:ext cx="2538655" cy="1684398"/>
          </a:xfrm>
          <a:prstGeom prst="rect">
            <a:avLst/>
          </a:prstGeom>
          <a:ln>
            <a:noFill/>
          </a:ln>
          <a:effectLst>
            <a:softEdge rad="112500"/>
          </a:effectLst>
        </p:spPr>
      </p:pic>
      <p:sp>
        <p:nvSpPr>
          <p:cNvPr id="37891" name="Rectangle 2">
            <a:extLst>
              <a:ext uri="{FF2B5EF4-FFF2-40B4-BE49-F238E27FC236}">
                <a16:creationId xmlns:a16="http://schemas.microsoft.com/office/drawing/2014/main" id="{72FACB3A-2A7A-48C6-BD6B-248FE879D11E}"/>
              </a:ext>
            </a:extLst>
          </p:cNvPr>
          <p:cNvSpPr>
            <a:spLocks noChangeArrowheads="1"/>
          </p:cNvSpPr>
          <p:nvPr/>
        </p:nvSpPr>
        <p:spPr bwMode="auto">
          <a:xfrm>
            <a:off x="381000" y="1650114"/>
            <a:ext cx="8534400" cy="4134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Constantia" panose="02030602050306030303" pitchFamily="18" charset="0"/>
                <a:ea typeface="MS PGothic" panose="020B0600070205080204" pitchFamily="34" charset="-128"/>
              </a:defRPr>
            </a:lvl1pPr>
            <a:lvl2pPr marL="742950" indent="-285750">
              <a:defRPr>
                <a:solidFill>
                  <a:schemeClr val="tx1"/>
                </a:solidFill>
                <a:latin typeface="Constantia" panose="02030602050306030303" pitchFamily="18" charset="0"/>
                <a:ea typeface="MS PGothic" panose="020B0600070205080204" pitchFamily="34" charset="-128"/>
              </a:defRPr>
            </a:lvl2pPr>
            <a:lvl3pPr marL="1143000" indent="-228600">
              <a:defRPr>
                <a:solidFill>
                  <a:schemeClr val="tx1"/>
                </a:solidFill>
                <a:latin typeface="Constantia" panose="02030602050306030303" pitchFamily="18" charset="0"/>
                <a:ea typeface="MS PGothic" panose="020B0600070205080204" pitchFamily="34" charset="-128"/>
              </a:defRPr>
            </a:lvl3pPr>
            <a:lvl4pPr marL="1600200" indent="-228600">
              <a:defRPr>
                <a:solidFill>
                  <a:schemeClr val="tx1"/>
                </a:solidFill>
                <a:latin typeface="Constantia" panose="02030602050306030303" pitchFamily="18" charset="0"/>
                <a:ea typeface="MS PGothic" panose="020B0600070205080204" pitchFamily="34" charset="-128"/>
              </a:defRPr>
            </a:lvl4pPr>
            <a:lvl5pPr marL="2057400" indent="-228600">
              <a:defRPr>
                <a:solidFill>
                  <a:schemeClr val="tx1"/>
                </a:solidFill>
                <a:latin typeface="Constantia" panose="02030602050306030303" pitchFamily="18"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onstantia" panose="02030602050306030303" pitchFamily="18"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onstantia" panose="02030602050306030303" pitchFamily="18"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onstantia" panose="02030602050306030303" pitchFamily="18"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onstantia" panose="02030602050306030303" pitchFamily="18" charset="0"/>
                <a:ea typeface="MS PGothic" panose="020B0600070205080204" pitchFamily="34" charset="-128"/>
              </a:defRPr>
            </a:lvl9pPr>
          </a:lstStyle>
          <a:p>
            <a:pPr eaLnBrk="1" hangingPunct="1">
              <a:spcBef>
                <a:spcPts val="700"/>
              </a:spcBef>
              <a:spcAft>
                <a:spcPts val="700"/>
              </a:spcAft>
              <a:buFont typeface="Wingdings" panose="05000000000000000000" pitchFamily="2" charset="2"/>
              <a:buChar char="Ø"/>
            </a:pPr>
            <a:r>
              <a:rPr lang="en-US" altLang="en-US" sz="2400" dirty="0">
                <a:solidFill>
                  <a:srgbClr val="17375E"/>
                </a:solidFill>
                <a:latin typeface="Tahoma" panose="020B0604030504040204" pitchFamily="34" charset="0"/>
                <a:cs typeface="Tahoma" panose="020B0604030504040204" pitchFamily="34" charset="0"/>
              </a:rPr>
              <a:t>Virtual Deployments</a:t>
            </a:r>
          </a:p>
          <a:p>
            <a:pPr eaLnBrk="1" hangingPunct="1">
              <a:spcBef>
                <a:spcPts val="700"/>
              </a:spcBef>
              <a:spcAft>
                <a:spcPts val="700"/>
              </a:spcAft>
              <a:buFont typeface="Wingdings" panose="05000000000000000000" pitchFamily="2" charset="2"/>
              <a:buChar char="Ø"/>
            </a:pPr>
            <a:r>
              <a:rPr lang="en-US" altLang="en-US" sz="2400" dirty="0">
                <a:solidFill>
                  <a:srgbClr val="17375E"/>
                </a:solidFill>
                <a:latin typeface="Tahoma" panose="020B0604030504040204" pitchFamily="34" charset="0"/>
                <a:cs typeface="Tahoma" panose="020B0604030504040204" pitchFamily="34" charset="0"/>
              </a:rPr>
              <a:t>Resilience Webinars</a:t>
            </a:r>
          </a:p>
          <a:p>
            <a:pPr eaLnBrk="1" hangingPunct="1">
              <a:spcBef>
                <a:spcPts val="700"/>
              </a:spcBef>
              <a:spcAft>
                <a:spcPts val="700"/>
              </a:spcAft>
              <a:buFont typeface="Wingdings" panose="05000000000000000000" pitchFamily="2" charset="2"/>
              <a:buChar char="Ø"/>
            </a:pPr>
            <a:r>
              <a:rPr lang="en-US" altLang="en-US" sz="2400" dirty="0">
                <a:solidFill>
                  <a:srgbClr val="17375E"/>
                </a:solidFill>
                <a:latin typeface="Tahoma" panose="020B0604030504040204" pitchFamily="34" charset="0"/>
                <a:cs typeface="Tahoma" panose="020B0604030504040204" pitchFamily="34" charset="0"/>
              </a:rPr>
              <a:t>Commuter Volunteers</a:t>
            </a:r>
          </a:p>
          <a:p>
            <a:pPr eaLnBrk="1" hangingPunct="1">
              <a:spcBef>
                <a:spcPts val="700"/>
              </a:spcBef>
              <a:spcAft>
                <a:spcPts val="700"/>
              </a:spcAft>
              <a:buFont typeface="Wingdings" panose="05000000000000000000" pitchFamily="2" charset="2"/>
              <a:buChar char="Ø"/>
            </a:pPr>
            <a:r>
              <a:rPr lang="en-US" altLang="en-US" sz="2400" dirty="0">
                <a:solidFill>
                  <a:srgbClr val="17375E"/>
                </a:solidFill>
                <a:latin typeface="Tahoma" panose="020B0604030504040204" pitchFamily="34" charset="0"/>
                <a:cs typeface="Tahoma" panose="020B0604030504040204" pitchFamily="34" charset="0"/>
              </a:rPr>
              <a:t>Renewed Commitment to Empowering the Local Response	a. There are four Presbyterian regional networks for disaster preparedness and response.  The networks are in the Synod of the Sun (Texas, Arkansas, Oklahoma, and Louisiana), Puerto Rico, Florida, and South Carolina</a:t>
            </a:r>
            <a:endParaRPr lang="en-US" altLang="en-US" dirty="0">
              <a:solidFill>
                <a:srgbClr val="17375E"/>
              </a:solidFill>
              <a:latin typeface="Tahoma" panose="020B0604030504040204" pitchFamily="34" charset="0"/>
              <a:cs typeface="Tahoma" panose="020B0604030504040204" pitchFamily="34" charset="0"/>
            </a:endParaRPr>
          </a:p>
          <a:p>
            <a:pPr eaLnBrk="1" hangingPunct="1">
              <a:spcBef>
                <a:spcPts val="700"/>
              </a:spcBef>
              <a:spcAft>
                <a:spcPts val="700"/>
              </a:spcAft>
              <a:buFont typeface="Calibri" panose="020F0502020204030204" pitchFamily="34" charset="0"/>
              <a:buAutoNum type="arabicPeriod"/>
            </a:pPr>
            <a:endParaRPr lang="en-US" altLang="en-US" sz="2400" dirty="0">
              <a:solidFill>
                <a:srgbClr val="17375E"/>
              </a:solidFill>
              <a:latin typeface="Tahoma" panose="020B0604030504040204" pitchFamily="34" charset="0"/>
              <a:cs typeface="Tahoma" panose="020B0604030504040204" pitchFamily="34" charset="0"/>
            </a:endParaRPr>
          </a:p>
        </p:txBody>
      </p:sp>
      <p:pic>
        <p:nvPicPr>
          <p:cNvPr id="7" name="Picture 6">
            <a:extLst>
              <a:ext uri="{FF2B5EF4-FFF2-40B4-BE49-F238E27FC236}">
                <a16:creationId xmlns:a16="http://schemas.microsoft.com/office/drawing/2014/main" id="{6233767F-8A57-4153-AB91-2E7032210735}"/>
              </a:ext>
            </a:extLst>
          </p:cNvPr>
          <p:cNvPicPr>
            <a:picLocks noChangeAspect="1"/>
          </p:cNvPicPr>
          <p:nvPr/>
        </p:nvPicPr>
        <p:blipFill rotWithShape="1">
          <a:blip r:embed="rId4"/>
          <a:srcRect l="-389" r="1"/>
          <a:stretch/>
        </p:blipFill>
        <p:spPr>
          <a:xfrm>
            <a:off x="6459364" y="1650114"/>
            <a:ext cx="2456036" cy="1371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 name="Picture 1">
            <a:extLst>
              <a:ext uri="{FF2B5EF4-FFF2-40B4-BE49-F238E27FC236}">
                <a16:creationId xmlns:a16="http://schemas.microsoft.com/office/drawing/2014/main" id="{E672EB41-1C63-4E82-84F8-059D0084AB50}"/>
              </a:ext>
            </a:extLst>
          </p:cNvPr>
          <p:cNvPicPr>
            <a:picLocks noChangeAspect="1"/>
          </p:cNvPicPr>
          <p:nvPr/>
        </p:nvPicPr>
        <p:blipFill>
          <a:blip r:embed="rId5"/>
          <a:stretch>
            <a:fillRect/>
          </a:stretch>
        </p:blipFill>
        <p:spPr>
          <a:xfrm>
            <a:off x="3619500" y="1246588"/>
            <a:ext cx="2616278" cy="1926423"/>
          </a:xfrm>
          <a:prstGeom prst="ellipse">
            <a:avLst/>
          </a:prstGeom>
          <a:ln>
            <a:noFill/>
          </a:ln>
          <a:effectLst>
            <a:softEdge rad="112500"/>
          </a:effectLst>
        </p:spPr>
      </p:pic>
      <p:sp>
        <p:nvSpPr>
          <p:cNvPr id="8" name="Title 1">
            <a:extLst>
              <a:ext uri="{FF2B5EF4-FFF2-40B4-BE49-F238E27FC236}">
                <a16:creationId xmlns:a16="http://schemas.microsoft.com/office/drawing/2014/main" id="{239D2139-DE86-483F-8148-9ABBD656970D}"/>
              </a:ext>
            </a:extLst>
          </p:cNvPr>
          <p:cNvSpPr>
            <a:spLocks noGrp="1"/>
          </p:cNvSpPr>
          <p:nvPr>
            <p:ph type="title"/>
          </p:nvPr>
        </p:nvSpPr>
        <p:spPr>
          <a:xfrm>
            <a:off x="468313" y="685800"/>
            <a:ext cx="8918575" cy="762000"/>
          </a:xfrm>
        </p:spPr>
        <p:txBody>
          <a:bodyPr/>
          <a:lstStyle/>
          <a:p>
            <a:pPr algn="ctr"/>
            <a:r>
              <a:rPr lang="en-US" b="1" dirty="0">
                <a:solidFill>
                  <a:schemeClr val="accent1">
                    <a:lumMod val="75000"/>
                  </a:schemeClr>
                </a:solidFill>
              </a:rPr>
              <a:t>Domestic Ministry</a:t>
            </a:r>
          </a:p>
        </p:txBody>
      </p:sp>
    </p:spTree>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5" name="Text Placeholder 2">
            <a:extLst>
              <a:ext uri="{FF2B5EF4-FFF2-40B4-BE49-F238E27FC236}">
                <a16:creationId xmlns:a16="http://schemas.microsoft.com/office/drawing/2014/main" id="{2C8C8CEB-5E3F-4809-92CB-353B13C7656F}"/>
              </a:ext>
            </a:extLst>
          </p:cNvPr>
          <p:cNvSpPr>
            <a:spLocks noGrp="1"/>
          </p:cNvSpPr>
          <p:nvPr>
            <p:ph type="body" idx="1"/>
          </p:nvPr>
        </p:nvSpPr>
        <p:spPr>
          <a:xfrm>
            <a:off x="457200" y="1360714"/>
            <a:ext cx="8229600" cy="3886200"/>
          </a:xfrm>
        </p:spPr>
        <p:txBody>
          <a:bodyPr/>
          <a:lstStyle/>
          <a:p>
            <a:pPr eaLnBrk="1" hangingPunct="1">
              <a:defRPr/>
            </a:pPr>
            <a:r>
              <a:rPr lang="en-US" altLang="en-US" sz="3200" dirty="0"/>
              <a:t>Grants</a:t>
            </a:r>
          </a:p>
          <a:p>
            <a:pPr eaLnBrk="1" hangingPunct="1">
              <a:defRPr/>
            </a:pPr>
            <a:endParaRPr lang="en-US" altLang="en-US" sz="1000" dirty="0"/>
          </a:p>
          <a:p>
            <a:pPr eaLnBrk="1" hangingPunct="1">
              <a:lnSpc>
                <a:spcPct val="100000"/>
              </a:lnSpc>
              <a:spcBef>
                <a:spcPts val="0"/>
              </a:spcBef>
              <a:defRPr/>
            </a:pPr>
            <a:r>
              <a:rPr lang="en-US" altLang="en-US" b="1" i="1" u="sng" dirty="0">
                <a:ea typeface="ＭＳ Ｐゴシック" panose="020B0600070205080204" pitchFamily="34" charset="-128"/>
              </a:rPr>
              <a:t>Church Damage Grant </a:t>
            </a:r>
            <a:r>
              <a:rPr lang="en-US" altLang="en-US" dirty="0">
                <a:ea typeface="ＭＳ Ｐゴシック" panose="020B0600070205080204" pitchFamily="34" charset="-128"/>
              </a:rPr>
              <a:t>to support </a:t>
            </a:r>
          </a:p>
          <a:p>
            <a:pPr marL="457200" indent="-457200" algn="l" eaLnBrk="1" hangingPunct="1">
              <a:lnSpc>
                <a:spcPct val="100000"/>
              </a:lnSpc>
              <a:spcBef>
                <a:spcPts val="700"/>
              </a:spcBef>
              <a:spcAft>
                <a:spcPts val="700"/>
              </a:spcAft>
              <a:buFont typeface="Wingdings" panose="05000000000000000000" pitchFamily="2" charset="2"/>
              <a:buChar char="Ø"/>
              <a:defRPr/>
            </a:pPr>
            <a:r>
              <a:rPr lang="en-US" altLang="en-US" dirty="0">
                <a:ea typeface="ＭＳ Ｐゴシック" panose="020B0600070205080204" pitchFamily="34" charset="-128"/>
              </a:rPr>
              <a:t>Continuation of ministry </a:t>
            </a:r>
          </a:p>
          <a:p>
            <a:pPr marL="457200" indent="-457200" algn="l" eaLnBrk="1" hangingPunct="1">
              <a:lnSpc>
                <a:spcPct val="100000"/>
              </a:lnSpc>
              <a:spcBef>
                <a:spcPts val="700"/>
              </a:spcBef>
              <a:spcAft>
                <a:spcPts val="700"/>
              </a:spcAft>
              <a:buFont typeface="Wingdings" panose="05000000000000000000" pitchFamily="2" charset="2"/>
              <a:buChar char="Ø"/>
              <a:defRPr/>
            </a:pPr>
            <a:r>
              <a:rPr lang="en-US" altLang="en-US" dirty="0">
                <a:ea typeface="ＭＳ Ｐゴシック" panose="020B0600070205080204" pitchFamily="34" charset="-128"/>
              </a:rPr>
              <a:t>Only when validated by the                                   presbytery</a:t>
            </a:r>
          </a:p>
          <a:p>
            <a:pPr marL="457200" indent="-457200" algn="l" eaLnBrk="1" hangingPunct="1">
              <a:lnSpc>
                <a:spcPct val="100000"/>
              </a:lnSpc>
              <a:spcBef>
                <a:spcPts val="700"/>
              </a:spcBef>
              <a:spcAft>
                <a:spcPts val="700"/>
              </a:spcAft>
              <a:buFont typeface="Wingdings" panose="05000000000000000000" pitchFamily="2" charset="2"/>
              <a:buChar char="Ø"/>
              <a:defRPr/>
            </a:pPr>
            <a:r>
              <a:rPr lang="en-US" altLang="en-US" dirty="0">
                <a:ea typeface="ＭＳ Ｐゴシック" panose="020B0600070205080204" pitchFamily="34" charset="-128"/>
              </a:rPr>
              <a:t>Not intended as a substitute for                              insurance or insurance deductible</a:t>
            </a:r>
          </a:p>
        </p:txBody>
      </p:sp>
      <p:pic>
        <p:nvPicPr>
          <p:cNvPr id="4" name="Picture 3">
            <a:extLst>
              <a:ext uri="{FF2B5EF4-FFF2-40B4-BE49-F238E27FC236}">
                <a16:creationId xmlns:a16="http://schemas.microsoft.com/office/drawing/2014/main" id="{C2EE0C8D-82D9-4E04-90F5-64607196CC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6584" y="2770577"/>
            <a:ext cx="3447863" cy="258988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4A7977A0-DB30-4A24-8095-50D6254A8A76}"/>
              </a:ext>
            </a:extLst>
          </p:cNvPr>
          <p:cNvSpPr>
            <a:spLocks noGrp="1"/>
          </p:cNvSpPr>
          <p:nvPr>
            <p:ph type="title"/>
          </p:nvPr>
        </p:nvSpPr>
        <p:spPr>
          <a:xfrm>
            <a:off x="658813" y="663575"/>
            <a:ext cx="8229600" cy="762000"/>
          </a:xfrm>
        </p:spPr>
        <p:txBody>
          <a:bodyPr/>
          <a:lstStyle/>
          <a:p>
            <a:pPr algn="ctr"/>
            <a:r>
              <a:rPr lang="en-US" b="1" dirty="0">
                <a:solidFill>
                  <a:schemeClr val="accent1">
                    <a:lumMod val="75000"/>
                  </a:schemeClr>
                </a:solidFill>
              </a:rPr>
              <a:t>Domestic Ministry</a:t>
            </a:r>
          </a:p>
        </p:txBody>
      </p:sp>
    </p:spTree>
    <p:extLst>
      <p:ext uri="{BB962C8B-B14F-4D97-AF65-F5344CB8AC3E}">
        <p14:creationId xmlns:p14="http://schemas.microsoft.com/office/powerpoint/2010/main" val="734069959"/>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5" name="Text Placeholder 2">
            <a:extLst>
              <a:ext uri="{FF2B5EF4-FFF2-40B4-BE49-F238E27FC236}">
                <a16:creationId xmlns:a16="http://schemas.microsoft.com/office/drawing/2014/main" id="{2C8C8CEB-5E3F-4809-92CB-353B13C7656F}"/>
              </a:ext>
            </a:extLst>
          </p:cNvPr>
          <p:cNvSpPr>
            <a:spLocks noGrp="1"/>
          </p:cNvSpPr>
          <p:nvPr>
            <p:ph type="body" idx="1"/>
          </p:nvPr>
        </p:nvSpPr>
        <p:spPr>
          <a:xfrm>
            <a:off x="457200" y="1869931"/>
            <a:ext cx="8229600" cy="3886200"/>
          </a:xfrm>
        </p:spPr>
        <p:txBody>
          <a:bodyPr/>
          <a:lstStyle/>
          <a:p>
            <a:pPr eaLnBrk="1" hangingPunct="1">
              <a:defRPr/>
            </a:pPr>
            <a:r>
              <a:rPr lang="en-US" altLang="en-US" sz="3200" dirty="0"/>
              <a:t>Grants</a:t>
            </a:r>
          </a:p>
          <a:p>
            <a:pPr eaLnBrk="1" hangingPunct="1">
              <a:defRPr/>
            </a:pPr>
            <a:endParaRPr lang="en-US" altLang="en-US" sz="800" dirty="0"/>
          </a:p>
          <a:p>
            <a:pPr eaLnBrk="1" hangingPunct="1">
              <a:lnSpc>
                <a:spcPct val="100000"/>
              </a:lnSpc>
              <a:spcBef>
                <a:spcPts val="0"/>
              </a:spcBef>
              <a:defRPr/>
            </a:pPr>
            <a:r>
              <a:rPr lang="en-US" altLang="en-US" b="1" i="1" u="sng" dirty="0">
                <a:ea typeface="ＭＳ Ｐゴシック" panose="020B0600070205080204" pitchFamily="34" charset="-128"/>
              </a:rPr>
              <a:t>Presbytery Initial Assistance Grant </a:t>
            </a:r>
            <a:endParaRPr lang="en-US" altLang="en-US" dirty="0">
              <a:ea typeface="ＭＳ Ｐゴシック" panose="020B0600070205080204" pitchFamily="34" charset="-128"/>
            </a:endParaRPr>
          </a:p>
          <a:p>
            <a:pPr marL="457200" indent="-457200">
              <a:buFont typeface="Wingdings" panose="05000000000000000000" pitchFamily="2" charset="2"/>
              <a:buChar char="Ø"/>
            </a:pPr>
            <a:r>
              <a:rPr lang="en-US" sz="2200" dirty="0">
                <a:ea typeface="ＭＳ Ｐゴシック" panose="020B0600070205080204" pitchFamily="34" charset="-128"/>
              </a:rPr>
              <a:t>To provide immediate financial support to the Presbytery’s response to the needs of the community in the wake of the disaster</a:t>
            </a:r>
          </a:p>
          <a:p>
            <a:pPr marL="457200" indent="-457200">
              <a:buFont typeface="Wingdings" panose="05000000000000000000" pitchFamily="2" charset="2"/>
              <a:buChar char="Ø"/>
            </a:pPr>
            <a:r>
              <a:rPr lang="en-US" sz="2200" dirty="0">
                <a:ea typeface="ＭＳ Ｐゴシック" panose="020B0600070205080204" pitchFamily="34" charset="-128"/>
              </a:rPr>
              <a:t>These funds are used in a variety of ways depending on the needs in the community and the gaps left by other responding agencies and groups  </a:t>
            </a:r>
          </a:p>
          <a:p>
            <a:pPr marL="457200" indent="-457200">
              <a:buFont typeface="Wingdings" panose="05000000000000000000" pitchFamily="2" charset="2"/>
              <a:buChar char="Ø"/>
            </a:pPr>
            <a:r>
              <a:rPr lang="en-US" sz="2200" dirty="0">
                <a:ea typeface="ＭＳ Ｐゴシック" panose="020B0600070205080204" pitchFamily="34" charset="-128"/>
              </a:rPr>
              <a:t>In one disaster funds were used to buy and distribute plastic sheeting to cover the belongings of survivors  </a:t>
            </a:r>
          </a:p>
          <a:p>
            <a:pPr marL="457200" lvl="0" indent="-457200">
              <a:buFont typeface="Wingdings" panose="05000000000000000000" pitchFamily="2" charset="2"/>
              <a:buChar char="Ø"/>
            </a:pPr>
            <a:r>
              <a:rPr lang="en-US" sz="2200" dirty="0">
                <a:ea typeface="ＭＳ Ｐゴシック" panose="020B0600070205080204" pitchFamily="34" charset="-128"/>
              </a:rPr>
              <a:t>In another funds were used to pay for items left off the supply truck from the Red Cross.   </a:t>
            </a:r>
          </a:p>
        </p:txBody>
      </p:sp>
      <p:sp>
        <p:nvSpPr>
          <p:cNvPr id="4" name="Title 1">
            <a:extLst>
              <a:ext uri="{FF2B5EF4-FFF2-40B4-BE49-F238E27FC236}">
                <a16:creationId xmlns:a16="http://schemas.microsoft.com/office/drawing/2014/main" id="{54687C7A-B9BA-414C-9C0E-C9DE1FECDC06}"/>
              </a:ext>
            </a:extLst>
          </p:cNvPr>
          <p:cNvSpPr>
            <a:spLocks noGrp="1"/>
          </p:cNvSpPr>
          <p:nvPr>
            <p:ph type="title"/>
          </p:nvPr>
        </p:nvSpPr>
        <p:spPr>
          <a:xfrm>
            <a:off x="658813" y="663575"/>
            <a:ext cx="8229600" cy="762000"/>
          </a:xfrm>
        </p:spPr>
        <p:txBody>
          <a:bodyPr/>
          <a:lstStyle/>
          <a:p>
            <a:pPr algn="ctr"/>
            <a:r>
              <a:rPr lang="en-US" b="1" dirty="0">
                <a:solidFill>
                  <a:schemeClr val="accent1">
                    <a:lumMod val="75000"/>
                  </a:schemeClr>
                </a:solidFill>
              </a:rPr>
              <a:t>Domestic Ministry</a:t>
            </a:r>
          </a:p>
        </p:txBody>
      </p:sp>
    </p:spTree>
    <p:extLst>
      <p:ext uri="{BB962C8B-B14F-4D97-AF65-F5344CB8AC3E}">
        <p14:creationId xmlns:p14="http://schemas.microsoft.com/office/powerpoint/2010/main" val="3307983765"/>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0625AA3-39EA-4AC8-815A-2476C77D1786}"/>
              </a:ext>
            </a:extLst>
          </p:cNvPr>
          <p:cNvSpPr>
            <a:spLocks noGrp="1"/>
          </p:cNvSpPr>
          <p:nvPr>
            <p:ph type="body" idx="1"/>
          </p:nvPr>
        </p:nvSpPr>
        <p:spPr>
          <a:xfrm>
            <a:off x="609600" y="1676400"/>
            <a:ext cx="8229600" cy="3886200"/>
          </a:xfrm>
        </p:spPr>
        <p:txBody>
          <a:bodyPr/>
          <a:lstStyle/>
          <a:p>
            <a:pPr>
              <a:defRPr/>
            </a:pPr>
            <a:r>
              <a:rPr lang="en-US" sz="3200" dirty="0"/>
              <a:t>Seed Grants</a:t>
            </a:r>
          </a:p>
          <a:p>
            <a:pPr marL="1096963" lvl="1" indent="-457200">
              <a:buFont typeface="Wingdings" panose="05000000000000000000" pitchFamily="2" charset="2"/>
              <a:buChar char="Ø"/>
              <a:defRPr/>
            </a:pPr>
            <a:r>
              <a:rPr lang="en-US" sz="2400" b="0" dirty="0"/>
              <a:t>Supporting host site development</a:t>
            </a:r>
          </a:p>
          <a:p>
            <a:pPr lvl="1" indent="0">
              <a:defRPr/>
            </a:pPr>
            <a:endParaRPr lang="en-US" b="0" i="1" dirty="0"/>
          </a:p>
          <a:p>
            <a:pPr>
              <a:defRPr/>
            </a:pPr>
            <a:r>
              <a:rPr lang="en-US" sz="3200" dirty="0"/>
              <a:t>Special Project Grants</a:t>
            </a:r>
          </a:p>
          <a:p>
            <a:pPr marL="1096963" lvl="1" indent="-457200">
              <a:buFont typeface="Wingdings" panose="05000000000000000000" pitchFamily="2" charset="2"/>
              <a:buChar char="Ø"/>
              <a:defRPr/>
            </a:pPr>
            <a:r>
              <a:rPr lang="en-US" sz="2400" b="0" dirty="0"/>
              <a:t>Long term recovery infrastructure</a:t>
            </a:r>
          </a:p>
          <a:p>
            <a:pPr marL="1096963" lvl="1" indent="-457200">
              <a:buFont typeface="Wingdings" panose="05000000000000000000" pitchFamily="2" charset="2"/>
              <a:buChar char="Ø"/>
              <a:defRPr/>
            </a:pPr>
            <a:r>
              <a:rPr lang="en-US" sz="2400" b="0" dirty="0"/>
              <a:t>Building materials</a:t>
            </a:r>
          </a:p>
          <a:p>
            <a:pPr marL="1096963" lvl="1" indent="-457200">
              <a:buFont typeface="Wingdings" panose="05000000000000000000" pitchFamily="2" charset="2"/>
              <a:buChar char="Ø"/>
              <a:defRPr/>
            </a:pPr>
            <a:r>
              <a:rPr lang="en-US" sz="2400" b="0" dirty="0"/>
              <a:t>Presbytery disaster coordinators</a:t>
            </a:r>
          </a:p>
          <a:p>
            <a:pPr marL="1096963" lvl="1" indent="-457200">
              <a:buFont typeface="Wingdings" panose="05000000000000000000" pitchFamily="2" charset="2"/>
              <a:buChar char="Ø"/>
              <a:defRPr/>
            </a:pPr>
            <a:r>
              <a:rPr lang="en-US" sz="2400" b="0" dirty="0"/>
              <a:t>Other</a:t>
            </a:r>
          </a:p>
        </p:txBody>
      </p:sp>
      <p:sp>
        <p:nvSpPr>
          <p:cNvPr id="4" name="Title 1">
            <a:extLst>
              <a:ext uri="{FF2B5EF4-FFF2-40B4-BE49-F238E27FC236}">
                <a16:creationId xmlns:a16="http://schemas.microsoft.com/office/drawing/2014/main" id="{342F37DF-E71E-41BE-80B2-8AC271706998}"/>
              </a:ext>
            </a:extLst>
          </p:cNvPr>
          <p:cNvSpPr>
            <a:spLocks noGrp="1"/>
          </p:cNvSpPr>
          <p:nvPr>
            <p:ph type="title"/>
          </p:nvPr>
        </p:nvSpPr>
        <p:spPr>
          <a:xfrm>
            <a:off x="658813" y="663575"/>
            <a:ext cx="8229600" cy="762000"/>
          </a:xfrm>
        </p:spPr>
        <p:txBody>
          <a:bodyPr/>
          <a:lstStyle/>
          <a:p>
            <a:pPr algn="ctr"/>
            <a:r>
              <a:rPr lang="en-US" b="1" dirty="0">
                <a:solidFill>
                  <a:schemeClr val="accent1">
                    <a:lumMod val="75000"/>
                  </a:schemeClr>
                </a:solidFill>
              </a:rPr>
              <a:t>Domestic Ministry</a:t>
            </a:r>
          </a:p>
        </p:txBody>
      </p:sp>
    </p:spTree>
    <p:extLst>
      <p:ext uri="{BB962C8B-B14F-4D97-AF65-F5344CB8AC3E}">
        <p14:creationId xmlns:p14="http://schemas.microsoft.com/office/powerpoint/2010/main" val="79936571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randombar(horizontal)">
                                      <p:cBhvr>
                                        <p:cTn id="12" dur="500"/>
                                        <p:tgtEl>
                                          <p:spTgt spid="3">
                                            <p:txEl>
                                              <p:pRg st="4" end="4"/>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randombar(horizontal)">
                                      <p:cBhvr>
                                        <p:cTn id="15" dur="500"/>
                                        <p:tgtEl>
                                          <p:spTgt spid="3">
                                            <p:txEl>
                                              <p:pRg st="5" end="5"/>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randombar(horizontal)">
                                      <p:cBhvr>
                                        <p:cTn id="18" dur="500"/>
                                        <p:tgtEl>
                                          <p:spTgt spid="3">
                                            <p:txEl>
                                              <p:pRg st="6" end="6"/>
                                            </p:txEl>
                                          </p:spTgt>
                                        </p:tgtEl>
                                      </p:cBhvr>
                                    </p:animEffect>
                                  </p:childTnLst>
                                </p:cTn>
                              </p:par>
                              <p:par>
                                <p:cTn id="19" presetID="14" presetClass="entr" presetSubtype="1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Effect transition="in" filter="randombar(horizontal)">
                                      <p:cBhvr>
                                        <p:cTn id="21"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0625AA3-39EA-4AC8-815A-2476C77D1786}"/>
              </a:ext>
            </a:extLst>
          </p:cNvPr>
          <p:cNvSpPr>
            <a:spLocks noGrp="1"/>
          </p:cNvSpPr>
          <p:nvPr>
            <p:ph type="body" idx="1"/>
          </p:nvPr>
        </p:nvSpPr>
        <p:spPr>
          <a:xfrm>
            <a:off x="609600" y="1676400"/>
            <a:ext cx="8229600" cy="3886200"/>
          </a:xfrm>
        </p:spPr>
        <p:txBody>
          <a:bodyPr/>
          <a:lstStyle/>
          <a:p>
            <a:pPr>
              <a:defRPr/>
            </a:pPr>
            <a:r>
              <a:rPr lang="en-US" sz="3200" dirty="0"/>
              <a:t>Voluntary Organizations Active in Disaster (VOAD)</a:t>
            </a:r>
          </a:p>
          <a:p>
            <a:pPr>
              <a:defRPr/>
            </a:pPr>
            <a:r>
              <a:rPr lang="en-US" sz="2800" b="0" dirty="0"/>
              <a:t>PDA is a member of National VOAD and Jim Kirk is a current board member</a:t>
            </a:r>
          </a:p>
          <a:p>
            <a:pPr>
              <a:defRPr/>
            </a:pPr>
            <a:r>
              <a:rPr lang="en-US" sz="2800" dirty="0"/>
              <a:t>PDA is represented on 28 State/Territory VOADs</a:t>
            </a:r>
          </a:p>
          <a:p>
            <a:pPr>
              <a:defRPr/>
            </a:pPr>
            <a:r>
              <a:rPr lang="en-US" sz="2800" dirty="0"/>
              <a:t>Forrest Palmer is the PDA representative on the West Virginia VOAD</a:t>
            </a:r>
            <a:endParaRPr lang="en-US" sz="2800" b="0" dirty="0"/>
          </a:p>
        </p:txBody>
      </p:sp>
      <p:sp>
        <p:nvSpPr>
          <p:cNvPr id="4" name="Title 1">
            <a:extLst>
              <a:ext uri="{FF2B5EF4-FFF2-40B4-BE49-F238E27FC236}">
                <a16:creationId xmlns:a16="http://schemas.microsoft.com/office/drawing/2014/main" id="{342F37DF-E71E-41BE-80B2-8AC271706998}"/>
              </a:ext>
            </a:extLst>
          </p:cNvPr>
          <p:cNvSpPr>
            <a:spLocks noGrp="1"/>
          </p:cNvSpPr>
          <p:nvPr>
            <p:ph type="title"/>
          </p:nvPr>
        </p:nvSpPr>
        <p:spPr>
          <a:xfrm>
            <a:off x="658813" y="663575"/>
            <a:ext cx="8229600" cy="762000"/>
          </a:xfrm>
        </p:spPr>
        <p:txBody>
          <a:bodyPr/>
          <a:lstStyle/>
          <a:p>
            <a:pPr algn="ctr"/>
            <a:r>
              <a:rPr lang="en-US" b="1" dirty="0">
                <a:solidFill>
                  <a:schemeClr val="accent1">
                    <a:lumMod val="75000"/>
                  </a:schemeClr>
                </a:solidFill>
              </a:rPr>
              <a:t>Domestic Ministry</a:t>
            </a:r>
          </a:p>
        </p:txBody>
      </p:sp>
    </p:spTree>
    <p:extLst>
      <p:ext uri="{BB962C8B-B14F-4D97-AF65-F5344CB8AC3E}">
        <p14:creationId xmlns:p14="http://schemas.microsoft.com/office/powerpoint/2010/main" val="180056825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wipe(down)">
                                      <p:cBhvr>
                                        <p:cTn id="14" dur="500"/>
                                        <p:tgtEl>
                                          <p:spTgt spid="3">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heel(1)">
                                      <p:cBhvr>
                                        <p:cTn id="19"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1" name="Text Placeholder 2">
            <a:extLst>
              <a:ext uri="{FF2B5EF4-FFF2-40B4-BE49-F238E27FC236}">
                <a16:creationId xmlns:a16="http://schemas.microsoft.com/office/drawing/2014/main" id="{AEB2C806-C504-492C-B15B-48A45B0CD770}"/>
              </a:ext>
            </a:extLst>
          </p:cNvPr>
          <p:cNvSpPr>
            <a:spLocks noGrp="1"/>
          </p:cNvSpPr>
          <p:nvPr>
            <p:ph type="body" idx="1"/>
          </p:nvPr>
        </p:nvSpPr>
        <p:spPr>
          <a:xfrm>
            <a:off x="457200" y="581025"/>
            <a:ext cx="8229600" cy="3886200"/>
          </a:xfrm>
        </p:spPr>
        <p:txBody>
          <a:bodyPr/>
          <a:lstStyle/>
          <a:p>
            <a:endParaRPr lang="en-US" dirty="0"/>
          </a:p>
          <a:p>
            <a:endParaRPr lang="en-US" dirty="0"/>
          </a:p>
          <a:p>
            <a:r>
              <a:rPr lang="en-US" dirty="0"/>
              <a:t> </a:t>
            </a:r>
          </a:p>
          <a:p>
            <a:endParaRPr lang="en-US" dirty="0"/>
          </a:p>
          <a:p>
            <a:endParaRPr lang="en-US" dirty="0"/>
          </a:p>
          <a:p>
            <a:endParaRPr lang="en-US" dirty="0"/>
          </a:p>
          <a:p>
            <a:r>
              <a:rPr lang="en-US" sz="3200" b="1" i="1" u="sng" dirty="0"/>
              <a:t>2022 At a Glance</a:t>
            </a:r>
          </a:p>
          <a:p>
            <a:pPr marL="457200" indent="-457200">
              <a:buFont typeface="Wingdings" panose="05000000000000000000" pitchFamily="2" charset="2"/>
              <a:buChar char="Ø"/>
            </a:pPr>
            <a:r>
              <a:rPr lang="en-US" b="1" dirty="0"/>
              <a:t>Awarded </a:t>
            </a:r>
            <a:r>
              <a:rPr lang="en-US" dirty="0"/>
              <a:t>grants in </a:t>
            </a:r>
            <a:r>
              <a:rPr lang="en-US" b="1" dirty="0"/>
              <a:t>28 </a:t>
            </a:r>
            <a:r>
              <a:rPr lang="en-US" dirty="0"/>
              <a:t>states/territories and </a:t>
            </a:r>
            <a:r>
              <a:rPr lang="en-US" b="1" dirty="0"/>
              <a:t>35 </a:t>
            </a:r>
            <a:r>
              <a:rPr lang="en-US" dirty="0"/>
              <a:t>countries</a:t>
            </a:r>
          </a:p>
          <a:p>
            <a:pPr marL="457200" indent="-457200">
              <a:buFont typeface="Wingdings" panose="05000000000000000000" pitchFamily="2" charset="2"/>
              <a:buChar char="Ø"/>
            </a:pPr>
            <a:r>
              <a:rPr lang="en-US" b="1" dirty="0"/>
              <a:t>113 National Response Team members </a:t>
            </a:r>
            <a:r>
              <a:rPr lang="en-US" dirty="0"/>
              <a:t>were deployed to </a:t>
            </a:r>
            <a:r>
              <a:rPr lang="en-US" b="1" dirty="0"/>
              <a:t>25 </a:t>
            </a:r>
            <a:r>
              <a:rPr lang="en-US" dirty="0"/>
              <a:t>states both virtually and in-person</a:t>
            </a:r>
          </a:p>
          <a:p>
            <a:pPr marL="457200" indent="-457200">
              <a:buFont typeface="Wingdings" panose="05000000000000000000" pitchFamily="2" charset="2"/>
              <a:buChar char="Ø"/>
            </a:pPr>
            <a:r>
              <a:rPr lang="en-US" dirty="0"/>
              <a:t>Supported </a:t>
            </a:r>
            <a:r>
              <a:rPr lang="en-US" b="1" dirty="0"/>
              <a:t>1343 work team volunteers </a:t>
            </a:r>
            <a:r>
              <a:rPr lang="en-US" dirty="0"/>
              <a:t>who help with post-disaster rebuilding in California, North Carolina, Puerto Rico, Texas, Louisiana, Western Kentucky, and Florida.</a:t>
            </a:r>
          </a:p>
          <a:p>
            <a:pPr marL="457200" indent="-457200">
              <a:buFont typeface="Wingdings" panose="05000000000000000000" pitchFamily="2" charset="2"/>
              <a:buChar char="Ø"/>
            </a:pPr>
            <a:r>
              <a:rPr lang="en-US" b="1" dirty="0"/>
              <a:t>New volunteer host sites </a:t>
            </a:r>
            <a:r>
              <a:rPr lang="en-US" dirty="0"/>
              <a:t>in 2023 are in Mississippi, West Virginia (WVMAW), Eastern Kentucky</a:t>
            </a:r>
          </a:p>
          <a:p>
            <a:pPr marL="457200" indent="-457200" eaLnBrk="1" hangingPunct="1">
              <a:buFont typeface="Wingdings" panose="05000000000000000000" pitchFamily="2" charset="2"/>
              <a:buChar char="Ø"/>
            </a:pPr>
            <a:endParaRPr lang="en-US" altLang="en-US" dirty="0">
              <a:ea typeface="ＭＳ Ｐゴシック" panose="020B0600070205080204" pitchFamily="34" charset="-128"/>
            </a:endParaRPr>
          </a:p>
        </p:txBody>
      </p:sp>
      <p:sp>
        <p:nvSpPr>
          <p:cNvPr id="4" name="Title 1">
            <a:extLst>
              <a:ext uri="{FF2B5EF4-FFF2-40B4-BE49-F238E27FC236}">
                <a16:creationId xmlns:a16="http://schemas.microsoft.com/office/drawing/2014/main" id="{5F71AC67-E4D4-4CC0-A6CC-12317FB37D7E}"/>
              </a:ext>
            </a:extLst>
          </p:cNvPr>
          <p:cNvSpPr>
            <a:spLocks noGrp="1"/>
          </p:cNvSpPr>
          <p:nvPr>
            <p:ph type="title"/>
          </p:nvPr>
        </p:nvSpPr>
        <p:spPr>
          <a:xfrm>
            <a:off x="658813" y="663575"/>
            <a:ext cx="8229600" cy="762000"/>
          </a:xfrm>
        </p:spPr>
        <p:txBody>
          <a:bodyPr/>
          <a:lstStyle/>
          <a:p>
            <a:pPr algn="ctr"/>
            <a:r>
              <a:rPr lang="en-US" b="1" dirty="0">
                <a:solidFill>
                  <a:schemeClr val="accent1">
                    <a:lumMod val="75000"/>
                  </a:schemeClr>
                </a:solidFill>
              </a:rPr>
              <a:t>Domestic Ministry</a:t>
            </a:r>
          </a:p>
        </p:txBody>
      </p:sp>
    </p:spTree>
    <p:extLst>
      <p:ext uri="{BB962C8B-B14F-4D97-AF65-F5344CB8AC3E}">
        <p14:creationId xmlns:p14="http://schemas.microsoft.com/office/powerpoint/2010/main" val="2181310863"/>
      </p:ext>
    </p:extLst>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22267-9274-4B1E-94E8-7E792957FA19}"/>
              </a:ext>
            </a:extLst>
          </p:cNvPr>
          <p:cNvSpPr>
            <a:spLocks noGrp="1"/>
          </p:cNvSpPr>
          <p:nvPr>
            <p:ph type="title"/>
          </p:nvPr>
        </p:nvSpPr>
        <p:spPr>
          <a:xfrm>
            <a:off x="457200" y="582388"/>
            <a:ext cx="8229600" cy="762000"/>
          </a:xfrm>
        </p:spPr>
        <p:txBody>
          <a:bodyPr>
            <a:normAutofit/>
          </a:bodyPr>
          <a:lstStyle/>
          <a:p>
            <a:pPr algn="ctr"/>
            <a:r>
              <a:rPr lang="en-US" sz="4000" b="1" dirty="0">
                <a:solidFill>
                  <a:schemeClr val="accent1">
                    <a:lumMod val="75000"/>
                  </a:schemeClr>
                </a:solidFill>
              </a:rPr>
              <a:t>PDA</a:t>
            </a:r>
            <a:r>
              <a:rPr lang="en-US" dirty="0"/>
              <a:t> </a:t>
            </a:r>
            <a:r>
              <a:rPr lang="en-US" sz="4000" b="1" dirty="0">
                <a:solidFill>
                  <a:schemeClr val="accent1">
                    <a:lumMod val="75000"/>
                  </a:schemeClr>
                </a:solidFill>
              </a:rPr>
              <a:t>Mission</a:t>
            </a:r>
          </a:p>
        </p:txBody>
      </p:sp>
      <p:sp>
        <p:nvSpPr>
          <p:cNvPr id="3" name="Text Placeholder 2">
            <a:extLst>
              <a:ext uri="{FF2B5EF4-FFF2-40B4-BE49-F238E27FC236}">
                <a16:creationId xmlns:a16="http://schemas.microsoft.com/office/drawing/2014/main" id="{350AA9EB-0459-4329-A93A-684611D58B16}"/>
              </a:ext>
            </a:extLst>
          </p:cNvPr>
          <p:cNvSpPr>
            <a:spLocks noGrp="1"/>
          </p:cNvSpPr>
          <p:nvPr>
            <p:ph type="body" idx="1"/>
          </p:nvPr>
        </p:nvSpPr>
        <p:spPr>
          <a:xfrm>
            <a:off x="1164770" y="2280555"/>
            <a:ext cx="6994073" cy="3113314"/>
          </a:xfrm>
        </p:spPr>
        <p:txBody>
          <a:bodyPr/>
          <a:lstStyle/>
          <a:p>
            <a:r>
              <a:rPr lang="en-US" sz="2400" dirty="0"/>
              <a:t>Presbyterian Disaster Assistance enables congregations and mission partners of the Presbyterian Church (U.S.A) to witness to the </a:t>
            </a:r>
            <a:r>
              <a:rPr lang="en-US" sz="2400" b="1" i="1" dirty="0"/>
              <a:t>healing love of Christ </a:t>
            </a:r>
            <a:r>
              <a:rPr lang="en-US" sz="2400" dirty="0"/>
              <a:t>through caring for communities adversely affected by crisis and catastrophic event.</a:t>
            </a:r>
          </a:p>
          <a:p>
            <a:r>
              <a:rPr lang="en-US" sz="2400" dirty="0"/>
              <a:t>Presbyterian Disaster Assistance (PDA) is the </a:t>
            </a:r>
            <a:r>
              <a:rPr lang="en-US" sz="2400" b="1" i="1" dirty="0"/>
              <a:t>emergency and refugee program </a:t>
            </a:r>
            <a:r>
              <a:rPr lang="en-US" sz="2400" dirty="0"/>
              <a:t>of the Presbyterian Church U.S.A. The core budget, including staff and administrative costs, is funded through the </a:t>
            </a:r>
            <a:r>
              <a:rPr lang="en-US" sz="2400" b="1" i="1" dirty="0"/>
              <a:t>One Great Hour of Sharing</a:t>
            </a:r>
            <a:r>
              <a:rPr lang="en-US" sz="2400" dirty="0"/>
              <a:t>, and its program work is additionally funded through designated gifts.</a:t>
            </a:r>
          </a:p>
          <a:p>
            <a:pPr>
              <a:spcBef>
                <a:spcPct val="0"/>
              </a:spcBef>
            </a:pPr>
            <a:endParaRPr lang="en-US" sz="1400" dirty="0"/>
          </a:p>
        </p:txBody>
      </p:sp>
    </p:spTree>
    <p:extLst>
      <p:ext uri="{BB962C8B-B14F-4D97-AF65-F5344CB8AC3E}">
        <p14:creationId xmlns:p14="http://schemas.microsoft.com/office/powerpoint/2010/main" val="3841019469"/>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EAF57-E725-F991-C200-46FDEE417067}"/>
              </a:ext>
            </a:extLst>
          </p:cNvPr>
          <p:cNvSpPr>
            <a:spLocks noGrp="1"/>
          </p:cNvSpPr>
          <p:nvPr>
            <p:ph type="title"/>
          </p:nvPr>
        </p:nvSpPr>
        <p:spPr/>
        <p:txBody>
          <a:bodyPr/>
          <a:lstStyle/>
          <a:p>
            <a:pPr algn="ctr"/>
            <a:r>
              <a:rPr lang="en-US" b="1" dirty="0">
                <a:solidFill>
                  <a:schemeClr val="accent1">
                    <a:lumMod val="75000"/>
                  </a:schemeClr>
                </a:solidFill>
              </a:rPr>
              <a:t>Connection</a:t>
            </a:r>
            <a:endParaRPr lang="en-US" dirty="0"/>
          </a:p>
        </p:txBody>
      </p:sp>
      <p:sp>
        <p:nvSpPr>
          <p:cNvPr id="3" name="Text Placeholder 2">
            <a:extLst>
              <a:ext uri="{FF2B5EF4-FFF2-40B4-BE49-F238E27FC236}">
                <a16:creationId xmlns:a16="http://schemas.microsoft.com/office/drawing/2014/main" id="{3515C03B-74AA-3535-DC3D-F65BF0BDA7B3}"/>
              </a:ext>
            </a:extLst>
          </p:cNvPr>
          <p:cNvSpPr>
            <a:spLocks noGrp="1"/>
          </p:cNvSpPr>
          <p:nvPr>
            <p:ph type="body" idx="1"/>
          </p:nvPr>
        </p:nvSpPr>
        <p:spPr/>
        <p:txBody>
          <a:bodyPr/>
          <a:lstStyle/>
          <a:p>
            <a:endParaRPr lang="en-US" dirty="0"/>
          </a:p>
        </p:txBody>
      </p:sp>
      <p:pic>
        <p:nvPicPr>
          <p:cNvPr id="5" name="Picture 4">
            <a:extLst>
              <a:ext uri="{FF2B5EF4-FFF2-40B4-BE49-F238E27FC236}">
                <a16:creationId xmlns:a16="http://schemas.microsoft.com/office/drawing/2014/main" id="{C766B81E-2D26-0365-B4B9-43766C8EB9A8}"/>
              </a:ext>
            </a:extLst>
          </p:cNvPr>
          <p:cNvPicPr>
            <a:picLocks noChangeAspect="1"/>
          </p:cNvPicPr>
          <p:nvPr/>
        </p:nvPicPr>
        <p:blipFill rotWithShape="1">
          <a:blip r:embed="rId2"/>
          <a:srcRect l="-9135" t="-2992" r="2381" b="2992"/>
          <a:stretch/>
        </p:blipFill>
        <p:spPr>
          <a:xfrm>
            <a:off x="2037132" y="1525772"/>
            <a:ext cx="5714003" cy="5181559"/>
          </a:xfrm>
          <a:prstGeom prst="rect">
            <a:avLst/>
          </a:prstGeom>
          <a:ln>
            <a:noFill/>
          </a:ln>
          <a:effectLst>
            <a:softEdge rad="112500"/>
          </a:effectLst>
        </p:spPr>
      </p:pic>
    </p:spTree>
    <p:extLst>
      <p:ext uri="{BB962C8B-B14F-4D97-AF65-F5344CB8AC3E}">
        <p14:creationId xmlns:p14="http://schemas.microsoft.com/office/powerpoint/2010/main" val="657695924"/>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CB990-5432-474B-9D52-A1D1956DA947}"/>
              </a:ext>
            </a:extLst>
          </p:cNvPr>
          <p:cNvSpPr>
            <a:spLocks noGrp="1"/>
          </p:cNvSpPr>
          <p:nvPr>
            <p:ph type="title"/>
          </p:nvPr>
        </p:nvSpPr>
        <p:spPr>
          <a:xfrm>
            <a:off x="457200" y="685800"/>
            <a:ext cx="8229600" cy="762000"/>
          </a:xfrm>
        </p:spPr>
        <p:txBody>
          <a:bodyPr>
            <a:normAutofit/>
          </a:bodyPr>
          <a:lstStyle/>
          <a:p>
            <a:pPr algn="ctr"/>
            <a:r>
              <a:rPr lang="en-US" sz="4000" b="1" dirty="0">
                <a:solidFill>
                  <a:schemeClr val="accent1">
                    <a:lumMod val="75000"/>
                  </a:schemeClr>
                </a:solidFill>
              </a:rPr>
              <a:t>www.pcusa.org/pda </a:t>
            </a:r>
          </a:p>
        </p:txBody>
      </p:sp>
      <p:sp>
        <p:nvSpPr>
          <p:cNvPr id="3" name="Text Placeholder 2">
            <a:extLst>
              <a:ext uri="{FF2B5EF4-FFF2-40B4-BE49-F238E27FC236}">
                <a16:creationId xmlns:a16="http://schemas.microsoft.com/office/drawing/2014/main" id="{C021C28E-F6BD-4F62-8E05-63CD165DAB6D}"/>
              </a:ext>
            </a:extLst>
          </p:cNvPr>
          <p:cNvSpPr>
            <a:spLocks noGrp="1"/>
          </p:cNvSpPr>
          <p:nvPr>
            <p:ph type="body" idx="1"/>
          </p:nvPr>
        </p:nvSpPr>
        <p:spPr/>
        <p:txBody>
          <a:bodyPr/>
          <a:lstStyle/>
          <a:p>
            <a:endParaRPr lang="en-US" dirty="0"/>
          </a:p>
        </p:txBody>
      </p:sp>
      <p:pic>
        <p:nvPicPr>
          <p:cNvPr id="5" name="Picture 4">
            <a:extLst>
              <a:ext uri="{FF2B5EF4-FFF2-40B4-BE49-F238E27FC236}">
                <a16:creationId xmlns:a16="http://schemas.microsoft.com/office/drawing/2014/main" id="{7A1DC037-C675-F7CD-D3D2-1FA28C2020DE}"/>
              </a:ext>
            </a:extLst>
          </p:cNvPr>
          <p:cNvPicPr>
            <a:picLocks noChangeAspect="1"/>
          </p:cNvPicPr>
          <p:nvPr/>
        </p:nvPicPr>
        <p:blipFill>
          <a:blip r:embed="rId2"/>
          <a:stretch>
            <a:fillRect/>
          </a:stretch>
        </p:blipFill>
        <p:spPr>
          <a:xfrm>
            <a:off x="579474" y="1819409"/>
            <a:ext cx="7985051" cy="3971791"/>
          </a:xfrm>
          <a:prstGeom prst="rect">
            <a:avLst/>
          </a:prstGeom>
        </p:spPr>
      </p:pic>
    </p:spTree>
    <p:extLst>
      <p:ext uri="{BB962C8B-B14F-4D97-AF65-F5344CB8AC3E}">
        <p14:creationId xmlns:p14="http://schemas.microsoft.com/office/powerpoint/2010/main" val="1156921561"/>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CB990-5432-474B-9D52-A1D1956DA947}"/>
              </a:ext>
            </a:extLst>
          </p:cNvPr>
          <p:cNvSpPr>
            <a:spLocks noGrp="1"/>
          </p:cNvSpPr>
          <p:nvPr>
            <p:ph type="title"/>
          </p:nvPr>
        </p:nvSpPr>
        <p:spPr>
          <a:xfrm>
            <a:off x="457200" y="685800"/>
            <a:ext cx="8229600" cy="762000"/>
          </a:xfrm>
        </p:spPr>
        <p:txBody>
          <a:bodyPr/>
          <a:lstStyle/>
          <a:p>
            <a:pPr algn="ctr"/>
            <a:r>
              <a:rPr lang="en-US" sz="4000" b="1" dirty="0">
                <a:solidFill>
                  <a:schemeClr val="accent1">
                    <a:lumMod val="75000"/>
                  </a:schemeClr>
                </a:solidFill>
              </a:rPr>
              <a:t>www.pcusa.org/pda </a:t>
            </a:r>
          </a:p>
        </p:txBody>
      </p:sp>
      <p:sp>
        <p:nvSpPr>
          <p:cNvPr id="3" name="Text Placeholder 2">
            <a:extLst>
              <a:ext uri="{FF2B5EF4-FFF2-40B4-BE49-F238E27FC236}">
                <a16:creationId xmlns:a16="http://schemas.microsoft.com/office/drawing/2014/main" id="{C021C28E-F6BD-4F62-8E05-63CD165DAB6D}"/>
              </a:ext>
            </a:extLst>
          </p:cNvPr>
          <p:cNvSpPr>
            <a:spLocks noGrp="1"/>
          </p:cNvSpPr>
          <p:nvPr>
            <p:ph type="body" idx="1"/>
          </p:nvPr>
        </p:nvSpPr>
        <p:spPr/>
        <p:txBody>
          <a:bodyPr/>
          <a:lstStyle/>
          <a:p>
            <a:endParaRPr lang="en-US" dirty="0"/>
          </a:p>
        </p:txBody>
      </p:sp>
      <p:pic>
        <p:nvPicPr>
          <p:cNvPr id="5" name="Picture 4">
            <a:extLst>
              <a:ext uri="{FF2B5EF4-FFF2-40B4-BE49-F238E27FC236}">
                <a16:creationId xmlns:a16="http://schemas.microsoft.com/office/drawing/2014/main" id="{F89031BC-263A-4F2B-7A82-2898647959EF}"/>
              </a:ext>
            </a:extLst>
          </p:cNvPr>
          <p:cNvPicPr>
            <a:picLocks noChangeAspect="1"/>
          </p:cNvPicPr>
          <p:nvPr/>
        </p:nvPicPr>
        <p:blipFill>
          <a:blip r:embed="rId2"/>
          <a:stretch>
            <a:fillRect/>
          </a:stretch>
        </p:blipFill>
        <p:spPr>
          <a:xfrm>
            <a:off x="797442" y="1905000"/>
            <a:ext cx="7889358" cy="3808812"/>
          </a:xfrm>
          <a:prstGeom prst="rect">
            <a:avLst/>
          </a:prstGeom>
        </p:spPr>
      </p:pic>
    </p:spTree>
    <p:extLst>
      <p:ext uri="{BB962C8B-B14F-4D97-AF65-F5344CB8AC3E}">
        <p14:creationId xmlns:p14="http://schemas.microsoft.com/office/powerpoint/2010/main" val="3737869613"/>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Text Placeholder 2">
            <a:extLst>
              <a:ext uri="{FF2B5EF4-FFF2-40B4-BE49-F238E27FC236}">
                <a16:creationId xmlns:a16="http://schemas.microsoft.com/office/drawing/2014/main" id="{3CD631C3-B23E-448E-8D66-0264692F1F3B}"/>
              </a:ext>
            </a:extLst>
          </p:cNvPr>
          <p:cNvSpPr>
            <a:spLocks noGrp="1"/>
          </p:cNvSpPr>
          <p:nvPr>
            <p:ph type="body" idx="1"/>
          </p:nvPr>
        </p:nvSpPr>
        <p:spPr>
          <a:xfrm>
            <a:off x="692644" y="1634583"/>
            <a:ext cx="8229600" cy="4446814"/>
          </a:xfrm>
        </p:spPr>
        <p:txBody>
          <a:bodyPr/>
          <a:lstStyle/>
          <a:p>
            <a:pPr eaLnBrk="1" hangingPunct="1"/>
            <a:r>
              <a:rPr lang="en-US" altLang="en-US" sz="2800" dirty="0">
                <a:ea typeface="ＭＳ Ｐゴシック" panose="020B0600070205080204" pitchFamily="34" charset="-128"/>
              </a:rPr>
              <a:t>Known first as Presbyterian World Service, PDA started after WWII to help refugees around the world.</a:t>
            </a:r>
          </a:p>
          <a:p>
            <a:pPr marL="457200" indent="-457200" eaLnBrk="1" hangingPunct="1">
              <a:buFont typeface="Arial" panose="020B0604020202020204" pitchFamily="34" charset="0"/>
              <a:buChar char="•"/>
            </a:pPr>
            <a:endParaRPr lang="en-US" altLang="en-US" sz="900" dirty="0">
              <a:ea typeface="ＭＳ Ｐゴシック" panose="020B0600070205080204" pitchFamily="34" charset="-128"/>
            </a:endParaRPr>
          </a:p>
          <a:p>
            <a:pPr marL="457200" indent="-457200" eaLnBrk="1" hangingPunct="1">
              <a:buFont typeface="Arial" panose="020B0604020202020204" pitchFamily="34" charset="0"/>
              <a:buChar char="•"/>
            </a:pPr>
            <a:endParaRPr lang="en-US" altLang="en-US" sz="900" dirty="0">
              <a:ea typeface="ＭＳ Ｐゴシック" panose="020B0600070205080204" pitchFamily="34" charset="-128"/>
            </a:endParaRPr>
          </a:p>
          <a:p>
            <a:pPr marL="457200" indent="-457200" eaLnBrk="1" hangingPunct="1">
              <a:buFont typeface="Arial" panose="020B0604020202020204" pitchFamily="34" charset="0"/>
              <a:buChar char="•"/>
            </a:pPr>
            <a:endParaRPr lang="en-US" altLang="en-US" sz="900" dirty="0">
              <a:ea typeface="ＭＳ Ｐゴシック" panose="020B0600070205080204" pitchFamily="34" charset="-128"/>
            </a:endParaRPr>
          </a:p>
          <a:p>
            <a:pPr marL="457200" indent="-457200" eaLnBrk="1" hangingPunct="1">
              <a:buFont typeface="Arial" panose="020B0604020202020204" pitchFamily="34" charset="0"/>
              <a:buChar char="•"/>
            </a:pPr>
            <a:endParaRPr lang="en-US" altLang="en-US" sz="900" dirty="0">
              <a:ea typeface="ＭＳ Ｐゴシック" panose="020B0600070205080204" pitchFamily="34" charset="-128"/>
            </a:endParaRPr>
          </a:p>
          <a:p>
            <a:pPr marL="457200" indent="-457200" eaLnBrk="1" hangingPunct="1">
              <a:buFont typeface="Arial" panose="020B0604020202020204" pitchFamily="34" charset="0"/>
              <a:buChar char="•"/>
            </a:pPr>
            <a:endParaRPr lang="en-US" altLang="en-US" sz="900" dirty="0">
              <a:ea typeface="ＭＳ Ｐゴシック" panose="020B0600070205080204" pitchFamily="34" charset="-128"/>
            </a:endParaRPr>
          </a:p>
          <a:p>
            <a:pPr marL="457200" indent="-457200" eaLnBrk="1" hangingPunct="1">
              <a:buFont typeface="Arial" panose="020B0604020202020204" pitchFamily="34" charset="0"/>
              <a:buChar char="•"/>
            </a:pPr>
            <a:endParaRPr lang="en-US" altLang="en-US" sz="900" dirty="0">
              <a:ea typeface="ＭＳ Ｐゴシック" panose="020B0600070205080204" pitchFamily="34" charset="-128"/>
            </a:endParaRPr>
          </a:p>
          <a:p>
            <a:pPr eaLnBrk="1" hangingPunct="1"/>
            <a:endParaRPr lang="en-US" altLang="en-US" sz="900" dirty="0">
              <a:ea typeface="ＭＳ Ｐゴシック" panose="020B0600070205080204" pitchFamily="34" charset="-128"/>
            </a:endParaRPr>
          </a:p>
          <a:p>
            <a:pPr eaLnBrk="1" hangingPunct="1"/>
            <a:endParaRPr lang="en-US" altLang="en-US" sz="900" dirty="0">
              <a:ea typeface="ＭＳ Ｐゴシック" panose="020B0600070205080204" pitchFamily="34" charset="-128"/>
            </a:endParaRPr>
          </a:p>
          <a:p>
            <a:pPr eaLnBrk="1" hangingPunct="1"/>
            <a:endParaRPr lang="en-US" altLang="en-US" sz="900" dirty="0">
              <a:ea typeface="ＭＳ Ｐゴシック" panose="020B0600070205080204" pitchFamily="34" charset="-128"/>
            </a:endParaRPr>
          </a:p>
          <a:p>
            <a:pPr eaLnBrk="1" hangingPunct="1"/>
            <a:endParaRPr lang="en-US" altLang="en-US" sz="900" dirty="0">
              <a:ea typeface="ＭＳ Ｐゴシック" panose="020B0600070205080204" pitchFamily="34" charset="-128"/>
            </a:endParaRPr>
          </a:p>
          <a:p>
            <a:pPr eaLnBrk="1" hangingPunct="1"/>
            <a:endParaRPr lang="en-US" altLang="en-US" sz="900" dirty="0">
              <a:ea typeface="ＭＳ Ｐゴシック" panose="020B0600070205080204" pitchFamily="34" charset="-128"/>
            </a:endParaRPr>
          </a:p>
          <a:p>
            <a:pPr eaLnBrk="1" hangingPunct="1"/>
            <a:r>
              <a:rPr lang="en-US" altLang="en-US" sz="900" dirty="0" err="1">
                <a:ea typeface="ＭＳ Ｐゴシック" panose="020B0600070205080204" pitchFamily="34" charset="-128"/>
              </a:rPr>
              <a:t>Bundesarchiv</a:t>
            </a:r>
            <a:r>
              <a:rPr lang="en-US" altLang="en-US" sz="900" dirty="0">
                <a:ea typeface="ＭＳ Ｐゴシック" panose="020B0600070205080204" pitchFamily="34" charset="-128"/>
              </a:rPr>
              <a:t> Bild 183-1990-0927-501, </a:t>
            </a:r>
            <a:r>
              <a:rPr lang="en-US" altLang="en-US" sz="900" dirty="0" err="1">
                <a:ea typeface="ＭＳ Ｐゴシック" panose="020B0600070205080204" pitchFamily="34" charset="-128"/>
              </a:rPr>
              <a:t>Dänemark</a:t>
            </a:r>
            <a:r>
              <a:rPr lang="en-US" altLang="en-US" sz="900" dirty="0">
                <a:ea typeface="ＭＳ Ｐゴシック" panose="020B0600070205080204" pitchFamily="34" charset="-128"/>
              </a:rPr>
              <a:t>, deutsche </a:t>
            </a:r>
            <a:r>
              <a:rPr lang="en-US" altLang="en-US" sz="900" dirty="0" err="1">
                <a:ea typeface="ＭＳ Ｐゴシック" panose="020B0600070205080204" pitchFamily="34" charset="-128"/>
              </a:rPr>
              <a:t>Flüchtlinge</a:t>
            </a:r>
            <a:r>
              <a:rPr lang="en-US" altLang="en-US" sz="900" dirty="0">
                <a:ea typeface="ＭＳ Ｐゴシック" panose="020B0600070205080204" pitchFamily="34" charset="-128"/>
              </a:rPr>
              <a:t>" by </a:t>
            </a:r>
            <a:r>
              <a:rPr lang="en-US" altLang="en-US" sz="900" dirty="0" err="1">
                <a:ea typeface="ＭＳ Ｐゴシック" panose="020B0600070205080204" pitchFamily="34" charset="-128"/>
              </a:rPr>
              <a:t>Bundesarchiv</a:t>
            </a:r>
            <a:r>
              <a:rPr lang="en-US" altLang="en-US" sz="900" dirty="0">
                <a:ea typeface="ＭＳ Ｐゴシック" panose="020B0600070205080204" pitchFamily="34" charset="-128"/>
              </a:rPr>
              <a:t>, Bild 183-1990-0927-501 / </a:t>
            </a:r>
            <a:r>
              <a:rPr lang="en-US" altLang="en-US" sz="900" dirty="0" err="1">
                <a:ea typeface="ＭＳ Ｐゴシック" panose="020B0600070205080204" pitchFamily="34" charset="-128"/>
              </a:rPr>
              <a:t>Krämer</a:t>
            </a:r>
            <a:r>
              <a:rPr lang="en-US" altLang="en-US" sz="900" dirty="0">
                <a:ea typeface="ＭＳ Ｐゴシック" panose="020B0600070205080204" pitchFamily="34" charset="-128"/>
              </a:rPr>
              <a:t> / CC-BY-SA. Licensed under CC BY-SA 3.0 de via Wikimedia Commons - http://commons.wikimedia.org/wiki/</a:t>
            </a:r>
          </a:p>
        </p:txBody>
      </p:sp>
      <p:pic>
        <p:nvPicPr>
          <p:cNvPr id="21508" name="Picture 3">
            <a:extLst>
              <a:ext uri="{FF2B5EF4-FFF2-40B4-BE49-F238E27FC236}">
                <a16:creationId xmlns:a16="http://schemas.microsoft.com/office/drawing/2014/main" id="{18209638-4DCC-4459-B29B-539A5D0C634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45638" y="2807242"/>
            <a:ext cx="4052724" cy="262113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932D41A2-468E-4E63-9DCD-54E9EEA2AB1A}"/>
              </a:ext>
            </a:extLst>
          </p:cNvPr>
          <p:cNvSpPr txBox="1">
            <a:spLocks/>
          </p:cNvSpPr>
          <p:nvPr/>
        </p:nvSpPr>
        <p:spPr>
          <a:xfrm>
            <a:off x="402772" y="685800"/>
            <a:ext cx="8229600" cy="762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chemeClr val="accent1">
                    <a:lumMod val="75000"/>
                  </a:schemeClr>
                </a:solidFill>
              </a:rPr>
              <a:t>Refugee Ministry</a:t>
            </a:r>
          </a:p>
        </p:txBody>
      </p:sp>
    </p:spTree>
    <p:extLst>
      <p:ext uri="{BB962C8B-B14F-4D97-AF65-F5344CB8AC3E}">
        <p14:creationId xmlns:p14="http://schemas.microsoft.com/office/powerpoint/2010/main" val="1157327214"/>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p:cNvSpPr>
            <a:spLocks noGrp="1"/>
          </p:cNvSpPr>
          <p:nvPr>
            <p:ph type="title"/>
          </p:nvPr>
        </p:nvSpPr>
        <p:spPr>
          <a:xfrm>
            <a:off x="1367961" y="527291"/>
            <a:ext cx="8275834" cy="1009753"/>
          </a:xfrm>
        </p:spPr>
        <p:txBody>
          <a:bodyPr/>
          <a:lstStyle/>
          <a:p>
            <a:r>
              <a:rPr lang="en-US" sz="4000" b="1" dirty="0">
                <a:solidFill>
                  <a:schemeClr val="accent1">
                    <a:lumMod val="75000"/>
                  </a:schemeClr>
                </a:solidFill>
              </a:rPr>
              <a:t>PDA’s Support for Mid Councils</a:t>
            </a:r>
          </a:p>
        </p:txBody>
      </p:sp>
      <p:sp>
        <p:nvSpPr>
          <p:cNvPr id="3" name="Content Placeholder 2"/>
          <p:cNvSpPr>
            <a:spLocks noGrp="1"/>
          </p:cNvSpPr>
          <p:nvPr>
            <p:ph idx="1"/>
          </p:nvPr>
        </p:nvSpPr>
        <p:spPr>
          <a:xfrm>
            <a:off x="619973" y="1747816"/>
            <a:ext cx="7289784" cy="3169136"/>
          </a:xfrm>
        </p:spPr>
        <p:txBody>
          <a:bodyPr/>
          <a:lstStyle/>
          <a:p>
            <a:pPr marL="457200">
              <a:buFont typeface="Wingdings" panose="05000000000000000000" pitchFamily="2" charset="2"/>
              <a:buChar char="q"/>
              <a:defRPr/>
            </a:pPr>
            <a:r>
              <a:rPr lang="en-US" dirty="0"/>
              <a:t>  Basic information &amp; referrals to partners</a:t>
            </a:r>
          </a:p>
          <a:p>
            <a:pPr marL="457200">
              <a:buFont typeface="Wingdings" panose="05000000000000000000" pitchFamily="2" charset="2"/>
              <a:buChar char="q"/>
              <a:defRPr/>
            </a:pPr>
            <a:r>
              <a:rPr lang="en-US" dirty="0"/>
              <a:t>  Educational events &amp; Resources</a:t>
            </a:r>
          </a:p>
          <a:p>
            <a:pPr marL="457200">
              <a:buFont typeface="Wingdings" panose="05000000000000000000" pitchFamily="2" charset="2"/>
              <a:buChar char="q"/>
              <a:defRPr/>
            </a:pPr>
            <a:r>
              <a:rPr lang="en-US" dirty="0"/>
              <a:t>  Accompaniment/Technical Support</a:t>
            </a:r>
          </a:p>
          <a:p>
            <a:pPr marL="457200">
              <a:buFont typeface="Wingdings" panose="05000000000000000000" pitchFamily="2" charset="2"/>
              <a:buChar char="q"/>
              <a:defRPr/>
            </a:pPr>
            <a:r>
              <a:rPr lang="en-US" dirty="0"/>
              <a:t>  Connecting concerns to public policy</a:t>
            </a:r>
          </a:p>
          <a:p>
            <a:pPr marL="457200">
              <a:buFont typeface="Wingdings" panose="05000000000000000000" pitchFamily="2" charset="2"/>
              <a:buChar char="q"/>
              <a:defRPr/>
            </a:pPr>
            <a:r>
              <a:rPr lang="en-US" dirty="0"/>
              <a:t>  Grants to local initiatives,   	partnerships</a:t>
            </a:r>
          </a:p>
        </p:txBody>
      </p:sp>
      <p:pic>
        <p:nvPicPr>
          <p:cNvPr id="7" name="Picture 6">
            <a:extLst>
              <a:ext uri="{FF2B5EF4-FFF2-40B4-BE49-F238E27FC236}">
                <a16:creationId xmlns:a16="http://schemas.microsoft.com/office/drawing/2014/main" id="{AFDCB4AF-D453-4981-A368-B90BA72BF5B2}"/>
              </a:ext>
            </a:extLst>
          </p:cNvPr>
          <p:cNvPicPr>
            <a:picLocks noChangeAspect="1"/>
          </p:cNvPicPr>
          <p:nvPr/>
        </p:nvPicPr>
        <p:blipFill>
          <a:blip r:embed="rId3"/>
          <a:stretch>
            <a:fillRect/>
          </a:stretch>
        </p:blipFill>
        <p:spPr>
          <a:xfrm>
            <a:off x="5505878" y="3816163"/>
            <a:ext cx="3173878" cy="2376339"/>
          </a:xfrm>
          <a:prstGeom prst="rect">
            <a:avLst/>
          </a:prstGeom>
        </p:spPr>
      </p:pic>
      <p:pic>
        <p:nvPicPr>
          <p:cNvPr id="9" name="Picture 8" descr="Text&#10;&#10;Description automatically generated">
            <a:extLst>
              <a:ext uri="{FF2B5EF4-FFF2-40B4-BE49-F238E27FC236}">
                <a16:creationId xmlns:a16="http://schemas.microsoft.com/office/drawing/2014/main" id="{942DCCE3-F2D1-406E-ACE9-A59C5F21E0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9364" y="4794269"/>
            <a:ext cx="3777447" cy="1398233"/>
          </a:xfrm>
          <a:prstGeom prst="rect">
            <a:avLst/>
          </a:prstGeom>
        </p:spPr>
      </p:pic>
    </p:spTree>
    <p:extLst>
      <p:ext uri="{BB962C8B-B14F-4D97-AF65-F5344CB8AC3E}">
        <p14:creationId xmlns:p14="http://schemas.microsoft.com/office/powerpoint/2010/main" val="15019324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0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10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10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10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10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10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10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10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2" dur="10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5F1B0-865F-4DE8-A26C-F0A24C4557E0}"/>
              </a:ext>
            </a:extLst>
          </p:cNvPr>
          <p:cNvSpPr>
            <a:spLocks noGrp="1"/>
          </p:cNvSpPr>
          <p:nvPr>
            <p:ph type="title"/>
          </p:nvPr>
        </p:nvSpPr>
        <p:spPr>
          <a:xfrm>
            <a:off x="2876550" y="656382"/>
            <a:ext cx="3790950" cy="609600"/>
          </a:xfrm>
        </p:spPr>
        <p:txBody>
          <a:bodyPr>
            <a:noAutofit/>
          </a:bodyPr>
          <a:lstStyle/>
          <a:p>
            <a:r>
              <a:rPr lang="en-US" sz="4000" b="1" dirty="0">
                <a:solidFill>
                  <a:schemeClr val="accent1">
                    <a:lumMod val="75000"/>
                  </a:schemeClr>
                </a:solidFill>
              </a:rPr>
              <a:t>Afghan Refugees</a:t>
            </a:r>
          </a:p>
        </p:txBody>
      </p:sp>
      <p:pic>
        <p:nvPicPr>
          <p:cNvPr id="6" name="Picture 5" descr="A group of people sitting on a bench&#10;&#10;Description automatically generated">
            <a:extLst>
              <a:ext uri="{FF2B5EF4-FFF2-40B4-BE49-F238E27FC236}">
                <a16:creationId xmlns:a16="http://schemas.microsoft.com/office/drawing/2014/main" id="{12D4346A-BF1E-4BFB-93C9-D77E551B4C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7425" y="1931323"/>
            <a:ext cx="5287325" cy="3965495"/>
          </a:xfrm>
          <a:prstGeom prst="rect">
            <a:avLst/>
          </a:prstGeom>
        </p:spPr>
      </p:pic>
    </p:spTree>
    <p:extLst>
      <p:ext uri="{BB962C8B-B14F-4D97-AF65-F5344CB8AC3E}">
        <p14:creationId xmlns:p14="http://schemas.microsoft.com/office/powerpoint/2010/main" val="2227906695"/>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CB990-5432-474B-9D52-A1D1956DA947}"/>
              </a:ext>
            </a:extLst>
          </p:cNvPr>
          <p:cNvSpPr>
            <a:spLocks noGrp="1"/>
          </p:cNvSpPr>
          <p:nvPr>
            <p:ph type="title"/>
          </p:nvPr>
        </p:nvSpPr>
        <p:spPr>
          <a:xfrm>
            <a:off x="396240" y="222250"/>
            <a:ext cx="4975860" cy="1692794"/>
          </a:xfrm>
        </p:spPr>
        <p:txBody>
          <a:bodyPr vert="horz" lIns="91440" tIns="45720" rIns="91440" bIns="45720" rtlCol="0" anchor="ctr">
            <a:normAutofit/>
          </a:bodyPr>
          <a:lstStyle/>
          <a:p>
            <a:r>
              <a:rPr lang="en-US" sz="4000" b="1" dirty="0">
                <a:solidFill>
                  <a:schemeClr val="accent1">
                    <a:lumMod val="75000"/>
                  </a:schemeClr>
                </a:solidFill>
              </a:rPr>
              <a:t>Refugee Ministry</a:t>
            </a:r>
          </a:p>
        </p:txBody>
      </p:sp>
      <p:pic>
        <p:nvPicPr>
          <p:cNvPr id="1026" name="Picture 2">
            <a:extLst>
              <a:ext uri="{FF2B5EF4-FFF2-40B4-BE49-F238E27FC236}">
                <a16:creationId xmlns:a16="http://schemas.microsoft.com/office/drawing/2014/main" id="{B0D47BBC-70F0-486A-8E7B-751B4792E08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628" r="35591"/>
          <a:stretch/>
        </p:blipFill>
        <p:spPr bwMode="auto">
          <a:xfrm>
            <a:off x="5372100" y="10"/>
            <a:ext cx="3771899"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a:extLst>
              <a:ext uri="{FF2B5EF4-FFF2-40B4-BE49-F238E27FC236}">
                <a16:creationId xmlns:a16="http://schemas.microsoft.com/office/drawing/2014/main" id="{C021C28E-F6BD-4F62-8E05-63CD165DAB6D}"/>
              </a:ext>
            </a:extLst>
          </p:cNvPr>
          <p:cNvSpPr>
            <a:spLocks noGrp="1"/>
          </p:cNvSpPr>
          <p:nvPr>
            <p:ph type="body" idx="1"/>
          </p:nvPr>
        </p:nvSpPr>
        <p:spPr>
          <a:xfrm>
            <a:off x="172491" y="2264871"/>
            <a:ext cx="5423358" cy="4498469"/>
          </a:xfrm>
        </p:spPr>
        <p:txBody>
          <a:bodyPr vert="horz" lIns="91440" tIns="45720" rIns="91440" bIns="45720" rtlCol="0">
            <a:normAutofit lnSpcReduction="10000"/>
          </a:bodyPr>
          <a:lstStyle/>
          <a:p>
            <a:r>
              <a:rPr lang="en-US" b="1" i="1" dirty="0">
                <a:solidFill>
                  <a:schemeClr val="tx1"/>
                </a:solidFill>
              </a:rPr>
              <a:t>Afghan Resettlement Support        through a partnership with     Shenandoah Presbytery,                         FPC Winchester, VA, Massanetta Springs Camps and Conference Center and PDA</a:t>
            </a:r>
          </a:p>
          <a:p>
            <a:pPr algn="l"/>
            <a:endParaRPr lang="en-US" sz="2400" b="1" dirty="0">
              <a:solidFill>
                <a:schemeClr val="tx1"/>
              </a:solidFill>
              <a:effectLst/>
            </a:endParaRPr>
          </a:p>
          <a:p>
            <a:pPr indent="-228600" algn="l">
              <a:spcBef>
                <a:spcPts val="0"/>
              </a:spcBef>
              <a:buFont typeface="Arial" panose="020B0604020202020204" pitchFamily="34" charset="0"/>
              <a:buChar char="•"/>
            </a:pPr>
            <a:r>
              <a:rPr lang="en-US" sz="3000" dirty="0">
                <a:solidFill>
                  <a:schemeClr val="tx1"/>
                </a:solidFill>
              </a:rPr>
              <a:t>The camp provided temporary housing for Afghan refugees.</a:t>
            </a:r>
          </a:p>
          <a:p>
            <a:pPr indent="-228600" algn="l">
              <a:spcBef>
                <a:spcPts val="0"/>
              </a:spcBef>
              <a:buFont typeface="Arial" panose="020B0604020202020204" pitchFamily="34" charset="0"/>
              <a:buChar char="•"/>
            </a:pPr>
            <a:r>
              <a:rPr lang="en-US" sz="3000" dirty="0">
                <a:solidFill>
                  <a:schemeClr val="tx1"/>
                </a:solidFill>
              </a:rPr>
              <a:t>Local Presbyterians worked with CWS to help with resettlement and more permanent housing.</a:t>
            </a:r>
          </a:p>
          <a:p>
            <a:pPr marR="0" algn="l">
              <a:spcBef>
                <a:spcPts val="0"/>
              </a:spcBef>
              <a:spcAft>
                <a:spcPts val="0"/>
              </a:spcAft>
            </a:pPr>
            <a:r>
              <a:rPr lang="en-US" sz="1600" dirty="0">
                <a:solidFill>
                  <a:schemeClr val="tx1"/>
                </a:solidFill>
                <a:effectLst/>
              </a:rPr>
              <a:t> </a:t>
            </a:r>
          </a:p>
          <a:p>
            <a:pPr indent="-228600" algn="l">
              <a:buFont typeface="Arial" panose="020B0604020202020204" pitchFamily="34" charset="0"/>
              <a:buChar char="•"/>
            </a:pPr>
            <a:endParaRPr lang="en-US" sz="1600" dirty="0">
              <a:solidFill>
                <a:schemeClr val="tx1"/>
              </a:solidFill>
            </a:endParaRPr>
          </a:p>
          <a:p>
            <a:pPr indent="-228600" algn="l">
              <a:buFont typeface="Arial" panose="020B0604020202020204" pitchFamily="34" charset="0"/>
              <a:buChar char="•"/>
            </a:pPr>
            <a:endParaRPr lang="en-US" sz="1600" dirty="0">
              <a:solidFill>
                <a:schemeClr val="tx1"/>
              </a:solidFill>
            </a:endParaRPr>
          </a:p>
          <a:p>
            <a:pPr indent="-228600" algn="l">
              <a:buFont typeface="Arial" panose="020B0604020202020204" pitchFamily="34" charset="0"/>
              <a:buChar char="•"/>
            </a:pPr>
            <a:endParaRPr lang="en-US" sz="1600" dirty="0">
              <a:solidFill>
                <a:schemeClr val="tx1"/>
              </a:solidFill>
            </a:endParaRPr>
          </a:p>
          <a:p>
            <a:pPr indent="-228600" algn="l">
              <a:buFont typeface="Arial" panose="020B0604020202020204" pitchFamily="34" charset="0"/>
              <a:buChar char="•"/>
            </a:pPr>
            <a:endParaRPr lang="en-US" sz="1600" dirty="0">
              <a:solidFill>
                <a:schemeClr val="tx1"/>
              </a:solidFill>
            </a:endParaRPr>
          </a:p>
        </p:txBody>
      </p:sp>
    </p:spTree>
    <p:extLst>
      <p:ext uri="{BB962C8B-B14F-4D97-AF65-F5344CB8AC3E}">
        <p14:creationId xmlns:p14="http://schemas.microsoft.com/office/powerpoint/2010/main" val="3207826876"/>
      </p:ext>
    </p:extLst>
  </p:cSld>
  <p:clrMapOvr>
    <a:masterClrMapping/>
  </p:clrMapOvr>
  <p:transition spd="med">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8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9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0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4_Custom Design">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7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1089</TotalTime>
  <Words>4004</Words>
  <Application>Microsoft Office PowerPoint</Application>
  <PresentationFormat>On-screen Show (4:3)</PresentationFormat>
  <Paragraphs>319</Paragraphs>
  <Slides>28</Slides>
  <Notes>13</Notes>
  <HiddenSlides>0</HiddenSlides>
  <MMClips>0</MMClips>
  <ScaleCrop>false</ScaleCrop>
  <HeadingPairs>
    <vt:vector size="6" baseType="variant">
      <vt:variant>
        <vt:lpstr>Fonts Used</vt:lpstr>
      </vt:variant>
      <vt:variant>
        <vt:i4>11</vt:i4>
      </vt:variant>
      <vt:variant>
        <vt:lpstr>Theme</vt:lpstr>
      </vt:variant>
      <vt:variant>
        <vt:i4>16</vt:i4>
      </vt:variant>
      <vt:variant>
        <vt:lpstr>Slide Titles</vt:lpstr>
      </vt:variant>
      <vt:variant>
        <vt:i4>28</vt:i4>
      </vt:variant>
    </vt:vector>
  </HeadingPairs>
  <TitlesOfParts>
    <vt:vector size="55" baseType="lpstr">
      <vt:lpstr>Arial</vt:lpstr>
      <vt:lpstr>Calibri</vt:lpstr>
      <vt:lpstr>Calibri Light</vt:lpstr>
      <vt:lpstr>Constantia</vt:lpstr>
      <vt:lpstr>Courier New</vt:lpstr>
      <vt:lpstr>Georgia</vt:lpstr>
      <vt:lpstr>open_sansregular</vt:lpstr>
      <vt:lpstr>SourceSansPro</vt:lpstr>
      <vt:lpstr>Symbol</vt:lpstr>
      <vt:lpstr>Tahoma</vt:lpstr>
      <vt:lpstr>Wingdings</vt:lpstr>
      <vt:lpstr>Office Theme</vt:lpstr>
      <vt:lpstr>1_Custom Design</vt:lpstr>
      <vt:lpstr>2_Custom Design</vt:lpstr>
      <vt:lpstr>3_Custom Design</vt:lpstr>
      <vt:lpstr>Custom Design</vt:lpstr>
      <vt:lpstr>4_Custom Design</vt:lpstr>
      <vt:lpstr>5_Custom Design</vt:lpstr>
      <vt:lpstr>6_Custom Design</vt:lpstr>
      <vt:lpstr>7_Custom Design</vt:lpstr>
      <vt:lpstr>8_Custom Design</vt:lpstr>
      <vt:lpstr>9_Custom Design</vt:lpstr>
      <vt:lpstr>10_Custom Design</vt:lpstr>
      <vt:lpstr>11_Custom Design</vt:lpstr>
      <vt:lpstr>12_Custom Design</vt:lpstr>
      <vt:lpstr>13_Custom Design</vt:lpstr>
      <vt:lpstr>14_Custom Design</vt:lpstr>
      <vt:lpstr>PowerPoint Presentation</vt:lpstr>
      <vt:lpstr>PDA Mission</vt:lpstr>
      <vt:lpstr>Connection</vt:lpstr>
      <vt:lpstr>www.pcusa.org/pda </vt:lpstr>
      <vt:lpstr>www.pcusa.org/pda </vt:lpstr>
      <vt:lpstr>PowerPoint Presentation</vt:lpstr>
      <vt:lpstr>PDA’s Support for Mid Councils</vt:lpstr>
      <vt:lpstr>Afghan Refugees</vt:lpstr>
      <vt:lpstr>Refugee Ministry</vt:lpstr>
      <vt:lpstr>Story Ministry</vt:lpstr>
      <vt:lpstr>Story Ministry</vt:lpstr>
      <vt:lpstr>International Ministry</vt:lpstr>
      <vt:lpstr>International Ministry</vt:lpstr>
      <vt:lpstr>International Ministry</vt:lpstr>
      <vt:lpstr>International Ministry</vt:lpstr>
      <vt:lpstr>International Ministry</vt:lpstr>
      <vt:lpstr>International Ministry</vt:lpstr>
      <vt:lpstr>Domestic Ministry</vt:lpstr>
      <vt:lpstr>Domestic Ministry</vt:lpstr>
      <vt:lpstr>Domestic Ministry</vt:lpstr>
      <vt:lpstr>Volunteer Host Sites</vt:lpstr>
      <vt:lpstr>Domestic Ministry</vt:lpstr>
      <vt:lpstr>Domestic Ministry</vt:lpstr>
      <vt:lpstr>Domestic Ministry</vt:lpstr>
      <vt:lpstr>Domestic Ministry</vt:lpstr>
      <vt:lpstr>Domestic Ministry</vt:lpstr>
      <vt:lpstr>Domestic Ministry</vt:lpstr>
      <vt:lpstr>PDA Mission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Melody K. Smith</dc:creator>
  <cp:lastModifiedBy>James Kirk</cp:lastModifiedBy>
  <cp:revision>121</cp:revision>
  <cp:lastPrinted>2021-12-04T04:41:25Z</cp:lastPrinted>
  <dcterms:created xsi:type="dcterms:W3CDTF">2018-02-08T16:25:58Z</dcterms:created>
  <dcterms:modified xsi:type="dcterms:W3CDTF">2023-09-19T01:29:26Z</dcterms:modified>
</cp:coreProperties>
</file>